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67" r:id="rId2"/>
    <p:sldId id="256" r:id="rId3"/>
    <p:sldId id="268" r:id="rId4"/>
    <p:sldId id="257" r:id="rId5"/>
    <p:sldId id="261" r:id="rId6"/>
    <p:sldId id="273" r:id="rId7"/>
    <p:sldId id="259" r:id="rId8"/>
    <p:sldId id="260" r:id="rId9"/>
    <p:sldId id="271" r:id="rId10"/>
    <p:sldId id="263" r:id="rId11"/>
    <p:sldId id="264" r:id="rId12"/>
    <p:sldId id="275" r:id="rId13"/>
    <p:sldId id="265" r:id="rId14"/>
    <p:sldId id="274" r:id="rId15"/>
    <p:sldId id="266" r:id="rId16"/>
  </p:sldIdLst>
  <p:sldSz cx="12192000" cy="6858000"/>
  <p:notesSz cx="6858000" cy="9144000"/>
  <p:embeddedFontLst>
    <p:embeddedFont>
      <p:font typeface="a로케트" panose="02020600000000000000" pitchFamily="18" charset="-127"/>
      <p:regular r:id="rId18"/>
    </p:embeddedFont>
    <p:embeddedFont>
      <p:font typeface="a추리소설" panose="02020600000000000000" pitchFamily="18" charset="-127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나눔스퀘어 ExtraBold" panose="020B0600000101010101" pitchFamily="50" charset="-127"/>
      <p:bold r:id="rId26"/>
    </p:embeddedFont>
    <p:embeddedFont>
      <p:font typeface="나눔스퀘어 Light" panose="020B0600000101010101" pitchFamily="50" charset="-127"/>
      <p:regular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F50"/>
    <a:srgbClr val="9EA6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/>
    <p:restoredTop sz="91321" autoAdjust="0"/>
  </p:normalViewPr>
  <p:slideViewPr>
    <p:cSldViewPr snapToGrid="0" snapToObjects="1" showGuides="1">
      <p:cViewPr varScale="1">
        <p:scale>
          <a:sx n="78" d="100"/>
          <a:sy n="78" d="100"/>
        </p:scale>
        <p:origin x="850" y="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44E835-0E18-41FF-BB93-CC425BC4ECDC}" type="datetimeFigureOut">
              <a:rPr lang="ko-KR" altLang="en-US" smtClean="0"/>
              <a:t>2019-01-05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ACBF2-1CB9-4A9A-9191-93630E52CE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9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Method</a:t>
            </a:r>
            <a:r>
              <a:rPr lang="ko-KR" altLang="en-US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비교</a:t>
            </a:r>
            <a:endParaRPr lang="en-US" altLang="ko-KR" dirty="0">
              <a:gradFill>
                <a:gsLst>
                  <a:gs pos="0">
                    <a:srgbClr val="333F50"/>
                  </a:gs>
                  <a:gs pos="100000">
                    <a:srgbClr val="333F50"/>
                  </a:gs>
                  <a:gs pos="47000">
                    <a:srgbClr val="333F50"/>
                  </a:gs>
                  <a:gs pos="79000">
                    <a:srgbClr val="333F50"/>
                  </a:gs>
                </a:gsLst>
                <a:lin ang="27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네트워크 구조 설명</a:t>
            </a:r>
            <a:endParaRPr lang="en-US" altLang="ko-KR" dirty="0">
              <a:gradFill>
                <a:gsLst>
                  <a:gs pos="0">
                    <a:srgbClr val="333F50"/>
                  </a:gs>
                  <a:gs pos="100000">
                    <a:srgbClr val="333F50"/>
                  </a:gs>
                  <a:gs pos="47000">
                    <a:srgbClr val="333F50"/>
                  </a:gs>
                  <a:gs pos="79000">
                    <a:srgbClr val="333F50"/>
                  </a:gs>
                </a:gsLst>
                <a:lin ang="27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ACBF2-1CB9-4A9A-9191-93630E52CEC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089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FB371-A3FE-FA4C-B913-7A627A79D5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FB3F52-04AB-0642-A77E-B141A13D27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0A63B9-DA0A-F849-8CF3-87836ED4E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AAD89-5EA2-0B48-91DC-44FAF698D684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2B96B-3F14-3C45-9B8C-32CA165C4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2639A-F09A-EC43-AF77-C37221F62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11821-3E89-B34C-8877-B2951A2A6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780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1AE38-6665-574D-A081-E3813794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F2F9E3-F84C-F44F-A476-08794048A2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A51B2-289F-0744-A5CE-8E535E0A6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AAD89-5EA2-0B48-91DC-44FAF698D684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4F57B-2B60-554B-ABB3-57FBBB979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297ED-AF90-5B45-BE18-99E37445F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11821-3E89-B34C-8877-B2951A2A6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386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B04F29-A533-F440-AD77-97336855B4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0320FD-E25F-1040-AF9F-7C50240C5F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B9A54-2EF3-0C45-A979-6B05BA899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AAD89-5EA2-0B48-91DC-44FAF698D684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BCF38-97FA-C24F-9A2D-D5B7DE751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A57D6-C62B-B249-B6AE-51E75E0AE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11821-3E89-B34C-8877-B2951A2A6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88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32280-421A-ED49-97EF-8EADA3B5F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180F7-BC8B-EE42-A451-5C4C275B5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FD45E-DE13-D440-B810-418CF4C79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AAD89-5EA2-0B48-91DC-44FAF698D684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8AC79-8BF7-384A-BB8B-1F54101C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85BB0-DBB5-AC45-8669-BBB74BC15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11821-3E89-B34C-8877-B2951A2A6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940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72124-617C-4642-9B1A-D2F8DDFFF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8D75E-5462-9C46-A9E7-574DB7F6D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708C5-EDF5-E848-AB3E-26D94D26D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AAD89-5EA2-0B48-91DC-44FAF698D684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60A5A-BAB9-F449-83A0-C69572927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FDAD5-60FD-D149-A7AC-2FC2405FD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11821-3E89-B34C-8877-B2951A2A6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009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226C6-40CE-814A-AAEC-0D1324E58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7D687-558E-F548-A36A-53D5DF5D2C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14796E-BC6E-BC45-8AE2-94450E83C5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64C59D-0837-2047-9112-04B7BF465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AAD89-5EA2-0B48-91DC-44FAF698D684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EBEDC-1F97-954D-8CD5-EE979575B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4C570D-E204-784E-B7CB-57528ED06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11821-3E89-B34C-8877-B2951A2A6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748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CDD32-91FB-ED46-BC49-72BBB2CFE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85848-2095-8F44-ABDD-2A8229905E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A7ED6B-60C9-BA4C-BD0D-59BB0BDC20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74F793-AF9C-AE46-9FEA-39E6E113A5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94B0A5-442A-8443-A0A6-8FFA910E17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A2C8D5-D45E-DA4E-ABEB-F77935C0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AAD89-5EA2-0B48-91DC-44FAF698D684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F1533A-F20E-324F-A922-895945D86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431D45-9AF9-2E4C-BE36-68FB97EDE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11821-3E89-B34C-8877-B2951A2A6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91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48AC1-F117-A645-8066-6E57E7F39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37E583-F2EF-1140-92D8-4E91C5223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AAD89-5EA2-0B48-91DC-44FAF698D684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9228D9-35F8-3742-8AC3-BD756F0E1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CEBCD-7572-264C-9598-8269A3817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11821-3E89-B34C-8877-B2951A2A6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485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F41F89-4321-6C4D-A2C5-BDF013305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AAD89-5EA2-0B48-91DC-44FAF698D684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4724FC-4DC5-8845-AC79-32EF30C45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1583AE-A35E-174A-BF7F-5C3199D29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11821-3E89-B34C-8877-B2951A2A6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91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A1BD7-7575-A04E-9FA1-BCC32A00F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A76DC-FB30-E54F-8210-594428656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B41E28-14AC-EC41-99A3-F114F5C94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0640D-CDF5-EB4C-A417-AF91250E8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AAD89-5EA2-0B48-91DC-44FAF698D684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21A0E7-AE44-704E-B932-71DF4FD5B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36F2B8-146F-5141-AADF-498168BD7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11821-3E89-B34C-8877-B2951A2A6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787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97C7-AD5B-AC4D-A2C9-DF45320B2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F2389F-1AFB-EF4B-B629-C257C9E7B4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BB8645-CD8F-A74D-A734-8FE36FF83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874130-FF9A-5A47-AD6B-AF3D5844E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AAD89-5EA2-0B48-91DC-44FAF698D684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EEBDD7-2496-8C4E-B2AF-DE5FFF2C2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722FDE-7120-6F42-BEEF-15BADBD7B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11821-3E89-B34C-8877-B2951A2A6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70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F6DC5F-8B91-FE4B-BC24-CC274964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393C9-796A-8946-8B77-E8188599D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0321CE-BB5A-0A42-950E-887E9D8194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AAD89-5EA2-0B48-91DC-44FAF698D684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6CB22-1ADC-7C4B-85F8-48F2438BA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F235B-967E-D54B-9440-8A0AD5838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11821-3E89-B34C-8877-B2951A2A6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706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23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14.png"/><Relationship Id="rId4" Type="http://schemas.microsoft.com/office/2007/relationships/hdphoto" Target="../media/hdphoto2.wdp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FC7EDDB-0E86-423D-BA3A-D169A916B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00"/>
            <a:ext cx="12192000" cy="18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66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2C1D50D-F57D-4BA4-81BC-8F4EA5D858B9}"/>
              </a:ext>
            </a:extLst>
          </p:cNvPr>
          <p:cNvSpPr/>
          <p:nvPr/>
        </p:nvSpPr>
        <p:spPr>
          <a:xfrm>
            <a:off x="541316" y="1547446"/>
            <a:ext cx="11109368" cy="5310554"/>
          </a:xfrm>
          <a:prstGeom prst="rect">
            <a:avLst/>
          </a:prstGeom>
          <a:solidFill>
            <a:schemeClr val="bg2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4E691-2084-974E-B14B-87A304C8D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Method</a:t>
            </a:r>
            <a:r>
              <a:rPr lang="ko-KR" altLang="en-US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구조 첨부 및 간단한 설명 </a:t>
            </a:r>
            <a:r>
              <a:rPr lang="en-US" altLang="ko-KR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(DQN,</a:t>
            </a:r>
            <a:r>
              <a:rPr lang="ko-KR" altLang="en-US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PG,</a:t>
            </a:r>
            <a:r>
              <a:rPr lang="ko-KR" altLang="en-US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A2C)</a:t>
            </a:r>
          </a:p>
          <a:p>
            <a:endParaRPr lang="en-US" altLang="ko-KR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3948DAE-6A17-4060-AC69-D1C8DE022637}"/>
              </a:ext>
            </a:extLst>
          </p:cNvPr>
          <p:cNvGrpSpPr/>
          <p:nvPr/>
        </p:nvGrpSpPr>
        <p:grpSpPr>
          <a:xfrm>
            <a:off x="36973" y="111663"/>
            <a:ext cx="9187415" cy="1174262"/>
            <a:chOff x="36973" y="111663"/>
            <a:chExt cx="9187415" cy="1174262"/>
          </a:xfrm>
        </p:grpSpPr>
        <p:grpSp>
          <p:nvGrpSpPr>
            <p:cNvPr id="5" name="Group 28">
              <a:extLst>
                <a:ext uri="{FF2B5EF4-FFF2-40B4-BE49-F238E27FC236}">
                  <a16:creationId xmlns:a16="http://schemas.microsoft.com/office/drawing/2014/main" id="{566B14AC-D515-4F19-ADCA-534BCE89262A}"/>
                </a:ext>
              </a:extLst>
            </p:cNvPr>
            <p:cNvGrpSpPr/>
            <p:nvPr/>
          </p:nvGrpSpPr>
          <p:grpSpPr>
            <a:xfrm>
              <a:off x="479148" y="365125"/>
              <a:ext cx="8745240" cy="920800"/>
              <a:chOff x="3007364" y="818147"/>
              <a:chExt cx="12627342" cy="150330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1629F5B-4D0B-43B4-A595-1EFE65EFBB8B}"/>
                  </a:ext>
                </a:extLst>
              </p:cNvPr>
              <p:cNvSpPr txBox="1"/>
              <p:nvPr/>
            </p:nvSpPr>
            <p:spPr>
              <a:xfrm>
                <a:off x="3398295" y="1057842"/>
                <a:ext cx="12236411" cy="8542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/>
                <a:r>
                  <a:rPr kumimoji="0" lang="en-US" altLang="ko-KR" sz="2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  <a:gs pos="4700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2700000" scaled="1"/>
                    </a:gra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a로케트" panose="02020600000000000000" pitchFamily="18" charset="-127"/>
                    <a:ea typeface="a로케트" panose="02020600000000000000" pitchFamily="18" charset="-127"/>
                    <a:cs typeface="+mn-cs"/>
                  </a:rPr>
                  <a:t>Agent </a:t>
                </a:r>
                <a:r>
                  <a:rPr lang="ko-KR" altLang="en-US" sz="2800" dirty="0"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  <a:gs pos="4700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2700000" scaled="1"/>
                    </a:gra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a로케트" panose="02020600000000000000" pitchFamily="18" charset="-127"/>
                    <a:ea typeface="a로케트" panose="02020600000000000000" pitchFamily="18" charset="-127"/>
                  </a:rPr>
                  <a:t>성능비교</a:t>
                </a: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  <a:gs pos="47000">
                        <a:prstClr val="white"/>
                      </a:gs>
                      <a:gs pos="100000">
                        <a:prstClr val="white"/>
                      </a:gs>
                    </a:gsLst>
                    <a:lin ang="2700000" scaled="1"/>
                  </a:gra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  <a:cs typeface="+mn-cs"/>
                </a:endParaRPr>
              </a:p>
            </p:txBody>
          </p:sp>
          <p:sp>
            <p:nvSpPr>
              <p:cNvPr id="10" name="Freeform 24">
                <a:extLst>
                  <a:ext uri="{FF2B5EF4-FFF2-40B4-BE49-F238E27FC236}">
                    <a16:creationId xmlns:a16="http://schemas.microsoft.com/office/drawing/2014/main" id="{5D3AF173-11EA-4964-8EBC-DD99F2928CB6}"/>
                  </a:ext>
                </a:extLst>
              </p:cNvPr>
              <p:cNvSpPr/>
              <p:nvPr/>
            </p:nvSpPr>
            <p:spPr>
              <a:xfrm>
                <a:off x="3097129" y="818147"/>
                <a:ext cx="1282367" cy="1503300"/>
              </a:xfrm>
              <a:custGeom>
                <a:avLst/>
                <a:gdLst>
                  <a:gd name="connsiteX0" fmla="*/ 1188269 w 1282367"/>
                  <a:gd name="connsiteY0" fmla="*/ 1133483 h 1503300"/>
                  <a:gd name="connsiteX1" fmla="*/ 1282367 w 1282367"/>
                  <a:gd name="connsiteY1" fmla="*/ 1133483 h 1503300"/>
                  <a:gd name="connsiteX2" fmla="*/ 1282367 w 1282367"/>
                  <a:gd name="connsiteY2" fmla="*/ 1503300 h 1503300"/>
                  <a:gd name="connsiteX3" fmla="*/ 0 w 1282367"/>
                  <a:gd name="connsiteY3" fmla="*/ 1503300 h 1503300"/>
                  <a:gd name="connsiteX4" fmla="*/ 0 w 1282367"/>
                  <a:gd name="connsiteY4" fmla="*/ 1420086 h 1503300"/>
                  <a:gd name="connsiteX5" fmla="*/ 1188269 w 1282367"/>
                  <a:gd name="connsiteY5" fmla="*/ 1420086 h 1503300"/>
                  <a:gd name="connsiteX6" fmla="*/ 0 w 1282367"/>
                  <a:gd name="connsiteY6" fmla="*/ 0 h 1503300"/>
                  <a:gd name="connsiteX7" fmla="*/ 1282367 w 1282367"/>
                  <a:gd name="connsiteY7" fmla="*/ 0 h 1503300"/>
                  <a:gd name="connsiteX8" fmla="*/ 1282367 w 1282367"/>
                  <a:gd name="connsiteY8" fmla="*/ 219083 h 1503300"/>
                  <a:gd name="connsiteX9" fmla="*/ 1188269 w 1282367"/>
                  <a:gd name="connsiteY9" fmla="*/ 219083 h 1503300"/>
                  <a:gd name="connsiteX10" fmla="*/ 1188269 w 1282367"/>
                  <a:gd name="connsiteY10" fmla="*/ 105212 h 1503300"/>
                  <a:gd name="connsiteX11" fmla="*/ 0 w 1282367"/>
                  <a:gd name="connsiteY11" fmla="*/ 105212 h 1503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82367" h="1503300">
                    <a:moveTo>
                      <a:pt x="1188269" y="1133483"/>
                    </a:moveTo>
                    <a:lnTo>
                      <a:pt x="1282367" y="1133483"/>
                    </a:lnTo>
                    <a:lnTo>
                      <a:pt x="1282367" y="1503300"/>
                    </a:lnTo>
                    <a:lnTo>
                      <a:pt x="0" y="1503300"/>
                    </a:lnTo>
                    <a:lnTo>
                      <a:pt x="0" y="1420086"/>
                    </a:lnTo>
                    <a:lnTo>
                      <a:pt x="1188269" y="1420086"/>
                    </a:lnTo>
                    <a:close/>
                    <a:moveTo>
                      <a:pt x="0" y="0"/>
                    </a:moveTo>
                    <a:lnTo>
                      <a:pt x="1282367" y="0"/>
                    </a:lnTo>
                    <a:lnTo>
                      <a:pt x="1282367" y="219083"/>
                    </a:lnTo>
                    <a:lnTo>
                      <a:pt x="1188269" y="219083"/>
                    </a:lnTo>
                    <a:lnTo>
                      <a:pt x="1188269" y="105212"/>
                    </a:lnTo>
                    <a:lnTo>
                      <a:pt x="0" y="1052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Freeform 26">
                <a:extLst>
                  <a:ext uri="{FF2B5EF4-FFF2-40B4-BE49-F238E27FC236}">
                    <a16:creationId xmlns:a16="http://schemas.microsoft.com/office/drawing/2014/main" id="{F8DBDC42-3AAD-45D6-91DB-565B52B1CE84}"/>
                  </a:ext>
                </a:extLst>
              </p:cNvPr>
              <p:cNvSpPr/>
              <p:nvPr/>
            </p:nvSpPr>
            <p:spPr>
              <a:xfrm>
                <a:off x="3007364" y="818147"/>
                <a:ext cx="534870" cy="1503300"/>
              </a:xfrm>
              <a:custGeom>
                <a:avLst/>
                <a:gdLst>
                  <a:gd name="connsiteX0" fmla="*/ 0 w 534870"/>
                  <a:gd name="connsiteY0" fmla="*/ 0 h 1503300"/>
                  <a:gd name="connsiteX1" fmla="*/ 534870 w 534870"/>
                  <a:gd name="connsiteY1" fmla="*/ 0 h 1503300"/>
                  <a:gd name="connsiteX2" fmla="*/ 534870 w 534870"/>
                  <a:gd name="connsiteY2" fmla="*/ 105212 h 1503300"/>
                  <a:gd name="connsiteX3" fmla="*/ 95421 w 534870"/>
                  <a:gd name="connsiteY3" fmla="*/ 105212 h 1503300"/>
                  <a:gd name="connsiteX4" fmla="*/ 95421 w 534870"/>
                  <a:gd name="connsiteY4" fmla="*/ 1420086 h 1503300"/>
                  <a:gd name="connsiteX5" fmla="*/ 534870 w 534870"/>
                  <a:gd name="connsiteY5" fmla="*/ 1420086 h 1503300"/>
                  <a:gd name="connsiteX6" fmla="*/ 534870 w 534870"/>
                  <a:gd name="connsiteY6" fmla="*/ 1503300 h 1503300"/>
                  <a:gd name="connsiteX7" fmla="*/ 0 w 534870"/>
                  <a:gd name="connsiteY7" fmla="*/ 1503300 h 1503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4870" h="1503300">
                    <a:moveTo>
                      <a:pt x="0" y="0"/>
                    </a:moveTo>
                    <a:lnTo>
                      <a:pt x="534870" y="0"/>
                    </a:lnTo>
                    <a:lnTo>
                      <a:pt x="534870" y="105212"/>
                    </a:lnTo>
                    <a:lnTo>
                      <a:pt x="95421" y="105212"/>
                    </a:lnTo>
                    <a:lnTo>
                      <a:pt x="95421" y="1420086"/>
                    </a:lnTo>
                    <a:lnTo>
                      <a:pt x="534870" y="1420086"/>
                    </a:lnTo>
                    <a:lnTo>
                      <a:pt x="534870" y="1503300"/>
                    </a:lnTo>
                    <a:lnTo>
                      <a:pt x="0" y="15033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oup 46">
              <a:extLst>
                <a:ext uri="{FF2B5EF4-FFF2-40B4-BE49-F238E27FC236}">
                  <a16:creationId xmlns:a16="http://schemas.microsoft.com/office/drawing/2014/main" id="{D0DABB91-55E4-424C-9AB1-BFD6E52A04FC}"/>
                </a:ext>
              </a:extLst>
            </p:cNvPr>
            <p:cNvGrpSpPr/>
            <p:nvPr/>
          </p:nvGrpSpPr>
          <p:grpSpPr>
            <a:xfrm flipV="1">
              <a:off x="36973" y="111663"/>
              <a:ext cx="370432" cy="317135"/>
              <a:chOff x="2300733" y="2007958"/>
              <a:chExt cx="834252" cy="783928"/>
            </a:xfrm>
          </p:grpSpPr>
          <p:sp>
            <p:nvSpPr>
              <p:cNvPr id="7" name="Freeform 44">
                <a:extLst>
                  <a:ext uri="{FF2B5EF4-FFF2-40B4-BE49-F238E27FC236}">
                    <a16:creationId xmlns:a16="http://schemas.microsoft.com/office/drawing/2014/main" id="{641977E3-A416-4A96-BFD3-FDC00CB60370}"/>
                  </a:ext>
                </a:extLst>
              </p:cNvPr>
              <p:cNvSpPr/>
              <p:nvPr/>
            </p:nvSpPr>
            <p:spPr>
              <a:xfrm>
                <a:off x="2300733" y="2007958"/>
                <a:ext cx="370398" cy="783928"/>
              </a:xfrm>
              <a:custGeom>
                <a:avLst/>
                <a:gdLst>
                  <a:gd name="connsiteX0" fmla="*/ 188798 w 1132764"/>
                  <a:gd name="connsiteY0" fmla="*/ 0 h 2397435"/>
                  <a:gd name="connsiteX1" fmla="*/ 943966 w 1132764"/>
                  <a:gd name="connsiteY1" fmla="*/ 0 h 2397435"/>
                  <a:gd name="connsiteX2" fmla="*/ 1132764 w 1132764"/>
                  <a:gd name="connsiteY2" fmla="*/ 188798 h 2397435"/>
                  <a:gd name="connsiteX3" fmla="*/ 1132764 w 1132764"/>
                  <a:gd name="connsiteY3" fmla="*/ 1035815 h 2397435"/>
                  <a:gd name="connsiteX4" fmla="*/ 943966 w 1132764"/>
                  <a:gd name="connsiteY4" fmla="*/ 1224613 h 2397435"/>
                  <a:gd name="connsiteX5" fmla="*/ 555971 w 1132764"/>
                  <a:gd name="connsiteY5" fmla="*/ 1224613 h 2397435"/>
                  <a:gd name="connsiteX6" fmla="*/ 556177 w 1132764"/>
                  <a:gd name="connsiteY6" fmla="*/ 1225922 h 2397435"/>
                  <a:gd name="connsiteX7" fmla="*/ 983506 w 1132764"/>
                  <a:gd name="connsiteY7" fmla="*/ 1928815 h 2397435"/>
                  <a:gd name="connsiteX8" fmla="*/ 1132764 w 1132764"/>
                  <a:gd name="connsiteY8" fmla="*/ 2051963 h 2397435"/>
                  <a:gd name="connsiteX9" fmla="*/ 1064525 w 1132764"/>
                  <a:gd name="connsiteY9" fmla="*/ 2397435 h 2397435"/>
                  <a:gd name="connsiteX10" fmla="*/ 865938 w 1132764"/>
                  <a:gd name="connsiteY10" fmla="*/ 2313437 h 2397435"/>
                  <a:gd name="connsiteX11" fmla="*/ 16118 w 1132764"/>
                  <a:gd name="connsiteY11" fmla="*/ 1178727 h 2397435"/>
                  <a:gd name="connsiteX12" fmla="*/ 5759 w 1132764"/>
                  <a:gd name="connsiteY12" fmla="*/ 1080058 h 2397435"/>
                  <a:gd name="connsiteX13" fmla="*/ 3836 w 1132764"/>
                  <a:gd name="connsiteY13" fmla="*/ 1073864 h 2397435"/>
                  <a:gd name="connsiteX14" fmla="*/ 0 w 1132764"/>
                  <a:gd name="connsiteY14" fmla="*/ 1035815 h 2397435"/>
                  <a:gd name="connsiteX15" fmla="*/ 0 w 1132764"/>
                  <a:gd name="connsiteY15" fmla="*/ 942490 h 2397435"/>
                  <a:gd name="connsiteX16" fmla="*/ 0 w 1132764"/>
                  <a:gd name="connsiteY16" fmla="*/ 317733 h 2397435"/>
                  <a:gd name="connsiteX17" fmla="*/ 0 w 1132764"/>
                  <a:gd name="connsiteY17" fmla="*/ 188798 h 2397435"/>
                  <a:gd name="connsiteX18" fmla="*/ 188798 w 1132764"/>
                  <a:gd name="connsiteY18" fmla="*/ 0 h 2397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32764" h="2397435">
                    <a:moveTo>
                      <a:pt x="188798" y="0"/>
                    </a:moveTo>
                    <a:lnTo>
                      <a:pt x="943966" y="0"/>
                    </a:lnTo>
                    <a:cubicBezTo>
                      <a:pt x="1048236" y="0"/>
                      <a:pt x="1132764" y="84528"/>
                      <a:pt x="1132764" y="188798"/>
                    </a:cubicBezTo>
                    <a:lnTo>
                      <a:pt x="1132764" y="1035815"/>
                    </a:lnTo>
                    <a:cubicBezTo>
                      <a:pt x="1132764" y="1140085"/>
                      <a:pt x="1048236" y="1224613"/>
                      <a:pt x="943966" y="1224613"/>
                    </a:cubicBezTo>
                    <a:lnTo>
                      <a:pt x="555971" y="1224613"/>
                    </a:lnTo>
                    <a:lnTo>
                      <a:pt x="556177" y="1225922"/>
                    </a:lnTo>
                    <a:cubicBezTo>
                      <a:pt x="629881" y="1592732"/>
                      <a:pt x="759260" y="1704569"/>
                      <a:pt x="983506" y="1928815"/>
                    </a:cubicBezTo>
                    <a:lnTo>
                      <a:pt x="1132764" y="2051963"/>
                    </a:lnTo>
                    <a:lnTo>
                      <a:pt x="1064525" y="2397435"/>
                    </a:lnTo>
                    <a:lnTo>
                      <a:pt x="865938" y="2313437"/>
                    </a:lnTo>
                    <a:cubicBezTo>
                      <a:pt x="416006" y="2009468"/>
                      <a:pt x="90471" y="1698688"/>
                      <a:pt x="16118" y="1178727"/>
                    </a:cubicBezTo>
                    <a:lnTo>
                      <a:pt x="5759" y="1080058"/>
                    </a:lnTo>
                    <a:lnTo>
                      <a:pt x="3836" y="1073864"/>
                    </a:lnTo>
                    <a:cubicBezTo>
                      <a:pt x="1321" y="1061574"/>
                      <a:pt x="0" y="1048849"/>
                      <a:pt x="0" y="1035815"/>
                    </a:cubicBezTo>
                    <a:lnTo>
                      <a:pt x="0" y="942490"/>
                    </a:lnTo>
                    <a:lnTo>
                      <a:pt x="0" y="317733"/>
                    </a:lnTo>
                    <a:lnTo>
                      <a:pt x="0" y="188798"/>
                    </a:lnTo>
                    <a:cubicBezTo>
                      <a:pt x="0" y="84528"/>
                      <a:pt x="84528" y="0"/>
                      <a:pt x="18879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Freeform 45">
                <a:extLst>
                  <a:ext uri="{FF2B5EF4-FFF2-40B4-BE49-F238E27FC236}">
                    <a16:creationId xmlns:a16="http://schemas.microsoft.com/office/drawing/2014/main" id="{D8431B4B-3F3F-48EF-85E1-6C7F4DF99CE0}"/>
                  </a:ext>
                </a:extLst>
              </p:cNvPr>
              <p:cNvSpPr/>
              <p:nvPr/>
            </p:nvSpPr>
            <p:spPr>
              <a:xfrm>
                <a:off x="2764587" y="2007958"/>
                <a:ext cx="370398" cy="783928"/>
              </a:xfrm>
              <a:custGeom>
                <a:avLst/>
                <a:gdLst>
                  <a:gd name="connsiteX0" fmla="*/ 188798 w 1132764"/>
                  <a:gd name="connsiteY0" fmla="*/ 0 h 2397435"/>
                  <a:gd name="connsiteX1" fmla="*/ 943966 w 1132764"/>
                  <a:gd name="connsiteY1" fmla="*/ 0 h 2397435"/>
                  <a:gd name="connsiteX2" fmla="*/ 1132764 w 1132764"/>
                  <a:gd name="connsiteY2" fmla="*/ 188798 h 2397435"/>
                  <a:gd name="connsiteX3" fmla="*/ 1132764 w 1132764"/>
                  <a:gd name="connsiteY3" fmla="*/ 1035815 h 2397435"/>
                  <a:gd name="connsiteX4" fmla="*/ 943966 w 1132764"/>
                  <a:gd name="connsiteY4" fmla="*/ 1224613 h 2397435"/>
                  <a:gd name="connsiteX5" fmla="*/ 555971 w 1132764"/>
                  <a:gd name="connsiteY5" fmla="*/ 1224613 h 2397435"/>
                  <a:gd name="connsiteX6" fmla="*/ 556177 w 1132764"/>
                  <a:gd name="connsiteY6" fmla="*/ 1225922 h 2397435"/>
                  <a:gd name="connsiteX7" fmla="*/ 983506 w 1132764"/>
                  <a:gd name="connsiteY7" fmla="*/ 1928815 h 2397435"/>
                  <a:gd name="connsiteX8" fmla="*/ 1132764 w 1132764"/>
                  <a:gd name="connsiteY8" fmla="*/ 2051963 h 2397435"/>
                  <a:gd name="connsiteX9" fmla="*/ 1064525 w 1132764"/>
                  <a:gd name="connsiteY9" fmla="*/ 2397435 h 2397435"/>
                  <a:gd name="connsiteX10" fmla="*/ 865938 w 1132764"/>
                  <a:gd name="connsiteY10" fmla="*/ 2313437 h 2397435"/>
                  <a:gd name="connsiteX11" fmla="*/ 16118 w 1132764"/>
                  <a:gd name="connsiteY11" fmla="*/ 1178727 h 2397435"/>
                  <a:gd name="connsiteX12" fmla="*/ 5759 w 1132764"/>
                  <a:gd name="connsiteY12" fmla="*/ 1080058 h 2397435"/>
                  <a:gd name="connsiteX13" fmla="*/ 3836 w 1132764"/>
                  <a:gd name="connsiteY13" fmla="*/ 1073864 h 2397435"/>
                  <a:gd name="connsiteX14" fmla="*/ 0 w 1132764"/>
                  <a:gd name="connsiteY14" fmla="*/ 1035815 h 2397435"/>
                  <a:gd name="connsiteX15" fmla="*/ 0 w 1132764"/>
                  <a:gd name="connsiteY15" fmla="*/ 942490 h 2397435"/>
                  <a:gd name="connsiteX16" fmla="*/ 0 w 1132764"/>
                  <a:gd name="connsiteY16" fmla="*/ 317733 h 2397435"/>
                  <a:gd name="connsiteX17" fmla="*/ 0 w 1132764"/>
                  <a:gd name="connsiteY17" fmla="*/ 188798 h 2397435"/>
                  <a:gd name="connsiteX18" fmla="*/ 188798 w 1132764"/>
                  <a:gd name="connsiteY18" fmla="*/ 0 h 2397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32764" h="2397435">
                    <a:moveTo>
                      <a:pt x="188798" y="0"/>
                    </a:moveTo>
                    <a:lnTo>
                      <a:pt x="943966" y="0"/>
                    </a:lnTo>
                    <a:cubicBezTo>
                      <a:pt x="1048236" y="0"/>
                      <a:pt x="1132764" y="84528"/>
                      <a:pt x="1132764" y="188798"/>
                    </a:cubicBezTo>
                    <a:lnTo>
                      <a:pt x="1132764" y="1035815"/>
                    </a:lnTo>
                    <a:cubicBezTo>
                      <a:pt x="1132764" y="1140085"/>
                      <a:pt x="1048236" y="1224613"/>
                      <a:pt x="943966" y="1224613"/>
                    </a:cubicBezTo>
                    <a:lnTo>
                      <a:pt x="555971" y="1224613"/>
                    </a:lnTo>
                    <a:lnTo>
                      <a:pt x="556177" y="1225922"/>
                    </a:lnTo>
                    <a:cubicBezTo>
                      <a:pt x="629881" y="1592732"/>
                      <a:pt x="759260" y="1704569"/>
                      <a:pt x="983506" y="1928815"/>
                    </a:cubicBezTo>
                    <a:lnTo>
                      <a:pt x="1132764" y="2051963"/>
                    </a:lnTo>
                    <a:lnTo>
                      <a:pt x="1064525" y="2397435"/>
                    </a:lnTo>
                    <a:lnTo>
                      <a:pt x="865938" y="2313437"/>
                    </a:lnTo>
                    <a:cubicBezTo>
                      <a:pt x="416006" y="2009468"/>
                      <a:pt x="90471" y="1698688"/>
                      <a:pt x="16118" y="1178727"/>
                    </a:cubicBezTo>
                    <a:lnTo>
                      <a:pt x="5759" y="1080058"/>
                    </a:lnTo>
                    <a:lnTo>
                      <a:pt x="3836" y="1073864"/>
                    </a:lnTo>
                    <a:cubicBezTo>
                      <a:pt x="1321" y="1061574"/>
                      <a:pt x="0" y="1048849"/>
                      <a:pt x="0" y="1035815"/>
                    </a:cubicBezTo>
                    <a:lnTo>
                      <a:pt x="0" y="942490"/>
                    </a:lnTo>
                    <a:lnTo>
                      <a:pt x="0" y="317733"/>
                    </a:lnTo>
                    <a:lnTo>
                      <a:pt x="0" y="188798"/>
                    </a:lnTo>
                    <a:cubicBezTo>
                      <a:pt x="0" y="84528"/>
                      <a:pt x="84528" y="0"/>
                      <a:pt x="18879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EF538F9-CBC3-441C-88DD-0494D39AA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1B11821-3E89-B34C-8877-B2951A2A61FA}" type="slidenum">
              <a:rPr lang="en-US" smtClean="0"/>
              <a:t>10</a:t>
            </a:fld>
            <a:endParaRPr lang="en-US"/>
          </a:p>
        </p:txBody>
      </p:sp>
      <p:pic>
        <p:nvPicPr>
          <p:cNvPr id="2050" name="Picture 2" descr="DQNì ëí ì´ë¯¸ì§ ê²ìê²°ê³¼">
            <a:extLst>
              <a:ext uri="{FF2B5EF4-FFF2-40B4-BE49-F238E27FC236}">
                <a16:creationId xmlns:a16="http://schemas.microsoft.com/office/drawing/2014/main" id="{3FE9039B-FA94-4F46-9F4D-6E601D4FD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38596"/>
            <a:ext cx="3470045" cy="312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2c reinforcement learningì ëí ì´ë¯¸ì§ ê²ìê²°ê³¼">
            <a:extLst>
              <a:ext uri="{FF2B5EF4-FFF2-40B4-BE49-F238E27FC236}">
                <a16:creationId xmlns:a16="http://schemas.microsoft.com/office/drawing/2014/main" id="{2E148C7B-E07C-489A-9B96-7B310BD46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140" y="2540367"/>
            <a:ext cx="5934075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9B6258D-8DC1-401B-A29C-8F929D78A423}"/>
              </a:ext>
            </a:extLst>
          </p:cNvPr>
          <p:cNvSpPr txBox="1"/>
          <p:nvPr/>
        </p:nvSpPr>
        <p:spPr>
          <a:xfrm>
            <a:off x="2047773" y="6216613"/>
            <a:ext cx="1050897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DQN</a:t>
            </a:r>
            <a:endParaRPr lang="ko-KR" altLang="en-US" sz="2400" dirty="0">
              <a:gradFill>
                <a:gsLst>
                  <a:gs pos="0">
                    <a:srgbClr val="333F50"/>
                  </a:gs>
                  <a:gs pos="100000">
                    <a:srgbClr val="333F50"/>
                  </a:gs>
                  <a:gs pos="47000">
                    <a:srgbClr val="333F50"/>
                  </a:gs>
                  <a:gs pos="79000">
                    <a:srgbClr val="333F50"/>
                  </a:gs>
                </a:gsLst>
                <a:lin ang="27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71F1E7-40AB-4ADD-A3BB-F9037F9773FA}"/>
              </a:ext>
            </a:extLst>
          </p:cNvPr>
          <p:cNvSpPr txBox="1"/>
          <p:nvPr/>
        </p:nvSpPr>
        <p:spPr>
          <a:xfrm>
            <a:off x="7428728" y="6207651"/>
            <a:ext cx="1050897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A2C</a:t>
            </a:r>
            <a:endParaRPr lang="ko-KR" altLang="en-US" sz="2400" dirty="0">
              <a:gradFill>
                <a:gsLst>
                  <a:gs pos="0">
                    <a:srgbClr val="333F50"/>
                  </a:gs>
                  <a:gs pos="100000">
                    <a:srgbClr val="333F50"/>
                  </a:gs>
                  <a:gs pos="47000">
                    <a:srgbClr val="333F50"/>
                  </a:gs>
                  <a:gs pos="79000">
                    <a:srgbClr val="333F50"/>
                  </a:gs>
                </a:gsLst>
                <a:lin ang="27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7570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6CBDE7-9F0E-4F43-96D8-CE12B0F11ACA}"/>
              </a:ext>
            </a:extLst>
          </p:cNvPr>
          <p:cNvSpPr/>
          <p:nvPr/>
        </p:nvSpPr>
        <p:spPr>
          <a:xfrm>
            <a:off x="541316" y="1547446"/>
            <a:ext cx="11109368" cy="5310554"/>
          </a:xfrm>
          <a:prstGeom prst="rect">
            <a:avLst/>
          </a:prstGeom>
          <a:solidFill>
            <a:schemeClr val="bg2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4E691-2084-974E-B14B-87A304C8D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Episode, Reward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8024B0C-4BF6-4040-9F0D-3C5933DA6EF9}"/>
              </a:ext>
            </a:extLst>
          </p:cNvPr>
          <p:cNvGrpSpPr/>
          <p:nvPr/>
        </p:nvGrpSpPr>
        <p:grpSpPr>
          <a:xfrm>
            <a:off x="36973" y="111663"/>
            <a:ext cx="9187415" cy="1174262"/>
            <a:chOff x="36973" y="111663"/>
            <a:chExt cx="9187415" cy="1174262"/>
          </a:xfrm>
        </p:grpSpPr>
        <p:grpSp>
          <p:nvGrpSpPr>
            <p:cNvPr id="5" name="Group 28">
              <a:extLst>
                <a:ext uri="{FF2B5EF4-FFF2-40B4-BE49-F238E27FC236}">
                  <a16:creationId xmlns:a16="http://schemas.microsoft.com/office/drawing/2014/main" id="{CE488B3A-949E-47BE-8D26-690A35572D32}"/>
                </a:ext>
              </a:extLst>
            </p:cNvPr>
            <p:cNvGrpSpPr/>
            <p:nvPr/>
          </p:nvGrpSpPr>
          <p:grpSpPr>
            <a:xfrm>
              <a:off x="479148" y="365125"/>
              <a:ext cx="8745240" cy="920800"/>
              <a:chOff x="3007364" y="818147"/>
              <a:chExt cx="12627342" cy="150330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82991E-87A4-4BF5-B7F5-126E16272B2D}"/>
                  </a:ext>
                </a:extLst>
              </p:cNvPr>
              <p:cNvSpPr txBox="1"/>
              <p:nvPr/>
            </p:nvSpPr>
            <p:spPr>
              <a:xfrm>
                <a:off x="3398295" y="1057842"/>
                <a:ext cx="12236411" cy="8542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/>
                <a:r>
                  <a:rPr lang="ko-KR" altLang="en-US" sz="2800" dirty="0"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  <a:gs pos="4700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2700000" scaled="1"/>
                    </a:gra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a로케트" panose="02020600000000000000" pitchFamily="18" charset="-127"/>
                    <a:ea typeface="a로케트" panose="02020600000000000000" pitchFamily="18" charset="-127"/>
                  </a:rPr>
                  <a:t>학습 세부사항</a:t>
                </a: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  <a:gs pos="47000">
                        <a:prstClr val="white"/>
                      </a:gs>
                      <a:gs pos="100000">
                        <a:prstClr val="white"/>
                      </a:gs>
                    </a:gsLst>
                    <a:lin ang="2700000" scaled="1"/>
                  </a:gra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  <a:cs typeface="+mn-cs"/>
                </a:endParaRPr>
              </a:p>
            </p:txBody>
          </p:sp>
          <p:sp>
            <p:nvSpPr>
              <p:cNvPr id="10" name="Freeform 24">
                <a:extLst>
                  <a:ext uri="{FF2B5EF4-FFF2-40B4-BE49-F238E27FC236}">
                    <a16:creationId xmlns:a16="http://schemas.microsoft.com/office/drawing/2014/main" id="{DF9595FF-364F-4278-B8AB-3795850B4524}"/>
                  </a:ext>
                </a:extLst>
              </p:cNvPr>
              <p:cNvSpPr/>
              <p:nvPr/>
            </p:nvSpPr>
            <p:spPr>
              <a:xfrm>
                <a:off x="3097129" y="818147"/>
                <a:ext cx="1282367" cy="1503300"/>
              </a:xfrm>
              <a:custGeom>
                <a:avLst/>
                <a:gdLst>
                  <a:gd name="connsiteX0" fmla="*/ 1188269 w 1282367"/>
                  <a:gd name="connsiteY0" fmla="*/ 1133483 h 1503300"/>
                  <a:gd name="connsiteX1" fmla="*/ 1282367 w 1282367"/>
                  <a:gd name="connsiteY1" fmla="*/ 1133483 h 1503300"/>
                  <a:gd name="connsiteX2" fmla="*/ 1282367 w 1282367"/>
                  <a:gd name="connsiteY2" fmla="*/ 1503300 h 1503300"/>
                  <a:gd name="connsiteX3" fmla="*/ 0 w 1282367"/>
                  <a:gd name="connsiteY3" fmla="*/ 1503300 h 1503300"/>
                  <a:gd name="connsiteX4" fmla="*/ 0 w 1282367"/>
                  <a:gd name="connsiteY4" fmla="*/ 1420086 h 1503300"/>
                  <a:gd name="connsiteX5" fmla="*/ 1188269 w 1282367"/>
                  <a:gd name="connsiteY5" fmla="*/ 1420086 h 1503300"/>
                  <a:gd name="connsiteX6" fmla="*/ 0 w 1282367"/>
                  <a:gd name="connsiteY6" fmla="*/ 0 h 1503300"/>
                  <a:gd name="connsiteX7" fmla="*/ 1282367 w 1282367"/>
                  <a:gd name="connsiteY7" fmla="*/ 0 h 1503300"/>
                  <a:gd name="connsiteX8" fmla="*/ 1282367 w 1282367"/>
                  <a:gd name="connsiteY8" fmla="*/ 219083 h 1503300"/>
                  <a:gd name="connsiteX9" fmla="*/ 1188269 w 1282367"/>
                  <a:gd name="connsiteY9" fmla="*/ 219083 h 1503300"/>
                  <a:gd name="connsiteX10" fmla="*/ 1188269 w 1282367"/>
                  <a:gd name="connsiteY10" fmla="*/ 105212 h 1503300"/>
                  <a:gd name="connsiteX11" fmla="*/ 0 w 1282367"/>
                  <a:gd name="connsiteY11" fmla="*/ 105212 h 1503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82367" h="1503300">
                    <a:moveTo>
                      <a:pt x="1188269" y="1133483"/>
                    </a:moveTo>
                    <a:lnTo>
                      <a:pt x="1282367" y="1133483"/>
                    </a:lnTo>
                    <a:lnTo>
                      <a:pt x="1282367" y="1503300"/>
                    </a:lnTo>
                    <a:lnTo>
                      <a:pt x="0" y="1503300"/>
                    </a:lnTo>
                    <a:lnTo>
                      <a:pt x="0" y="1420086"/>
                    </a:lnTo>
                    <a:lnTo>
                      <a:pt x="1188269" y="1420086"/>
                    </a:lnTo>
                    <a:close/>
                    <a:moveTo>
                      <a:pt x="0" y="0"/>
                    </a:moveTo>
                    <a:lnTo>
                      <a:pt x="1282367" y="0"/>
                    </a:lnTo>
                    <a:lnTo>
                      <a:pt x="1282367" y="219083"/>
                    </a:lnTo>
                    <a:lnTo>
                      <a:pt x="1188269" y="219083"/>
                    </a:lnTo>
                    <a:lnTo>
                      <a:pt x="1188269" y="105212"/>
                    </a:lnTo>
                    <a:lnTo>
                      <a:pt x="0" y="1052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Freeform 26">
                <a:extLst>
                  <a:ext uri="{FF2B5EF4-FFF2-40B4-BE49-F238E27FC236}">
                    <a16:creationId xmlns:a16="http://schemas.microsoft.com/office/drawing/2014/main" id="{F82FD844-FCE2-4358-A528-BE691B3B5CC2}"/>
                  </a:ext>
                </a:extLst>
              </p:cNvPr>
              <p:cNvSpPr/>
              <p:nvPr/>
            </p:nvSpPr>
            <p:spPr>
              <a:xfrm>
                <a:off x="3007364" y="818147"/>
                <a:ext cx="534870" cy="1503300"/>
              </a:xfrm>
              <a:custGeom>
                <a:avLst/>
                <a:gdLst>
                  <a:gd name="connsiteX0" fmla="*/ 0 w 534870"/>
                  <a:gd name="connsiteY0" fmla="*/ 0 h 1503300"/>
                  <a:gd name="connsiteX1" fmla="*/ 534870 w 534870"/>
                  <a:gd name="connsiteY1" fmla="*/ 0 h 1503300"/>
                  <a:gd name="connsiteX2" fmla="*/ 534870 w 534870"/>
                  <a:gd name="connsiteY2" fmla="*/ 105212 h 1503300"/>
                  <a:gd name="connsiteX3" fmla="*/ 95421 w 534870"/>
                  <a:gd name="connsiteY3" fmla="*/ 105212 h 1503300"/>
                  <a:gd name="connsiteX4" fmla="*/ 95421 w 534870"/>
                  <a:gd name="connsiteY4" fmla="*/ 1420086 h 1503300"/>
                  <a:gd name="connsiteX5" fmla="*/ 534870 w 534870"/>
                  <a:gd name="connsiteY5" fmla="*/ 1420086 h 1503300"/>
                  <a:gd name="connsiteX6" fmla="*/ 534870 w 534870"/>
                  <a:gd name="connsiteY6" fmla="*/ 1503300 h 1503300"/>
                  <a:gd name="connsiteX7" fmla="*/ 0 w 534870"/>
                  <a:gd name="connsiteY7" fmla="*/ 1503300 h 1503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4870" h="1503300">
                    <a:moveTo>
                      <a:pt x="0" y="0"/>
                    </a:moveTo>
                    <a:lnTo>
                      <a:pt x="534870" y="0"/>
                    </a:lnTo>
                    <a:lnTo>
                      <a:pt x="534870" y="105212"/>
                    </a:lnTo>
                    <a:lnTo>
                      <a:pt x="95421" y="105212"/>
                    </a:lnTo>
                    <a:lnTo>
                      <a:pt x="95421" y="1420086"/>
                    </a:lnTo>
                    <a:lnTo>
                      <a:pt x="534870" y="1420086"/>
                    </a:lnTo>
                    <a:lnTo>
                      <a:pt x="534870" y="1503300"/>
                    </a:lnTo>
                    <a:lnTo>
                      <a:pt x="0" y="15033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oup 46">
              <a:extLst>
                <a:ext uri="{FF2B5EF4-FFF2-40B4-BE49-F238E27FC236}">
                  <a16:creationId xmlns:a16="http://schemas.microsoft.com/office/drawing/2014/main" id="{5F26534F-28D9-4F96-B338-E180997E1F7F}"/>
                </a:ext>
              </a:extLst>
            </p:cNvPr>
            <p:cNvGrpSpPr/>
            <p:nvPr/>
          </p:nvGrpSpPr>
          <p:grpSpPr>
            <a:xfrm flipV="1">
              <a:off x="36973" y="111663"/>
              <a:ext cx="370432" cy="317135"/>
              <a:chOff x="2300733" y="2007958"/>
              <a:chExt cx="834252" cy="783928"/>
            </a:xfrm>
          </p:grpSpPr>
          <p:sp>
            <p:nvSpPr>
              <p:cNvPr id="7" name="Freeform 44">
                <a:extLst>
                  <a:ext uri="{FF2B5EF4-FFF2-40B4-BE49-F238E27FC236}">
                    <a16:creationId xmlns:a16="http://schemas.microsoft.com/office/drawing/2014/main" id="{E6A121DE-2B66-4D4A-973E-29CED8DBD673}"/>
                  </a:ext>
                </a:extLst>
              </p:cNvPr>
              <p:cNvSpPr/>
              <p:nvPr/>
            </p:nvSpPr>
            <p:spPr>
              <a:xfrm>
                <a:off x="2300733" y="2007958"/>
                <a:ext cx="370398" cy="783928"/>
              </a:xfrm>
              <a:custGeom>
                <a:avLst/>
                <a:gdLst>
                  <a:gd name="connsiteX0" fmla="*/ 188798 w 1132764"/>
                  <a:gd name="connsiteY0" fmla="*/ 0 h 2397435"/>
                  <a:gd name="connsiteX1" fmla="*/ 943966 w 1132764"/>
                  <a:gd name="connsiteY1" fmla="*/ 0 h 2397435"/>
                  <a:gd name="connsiteX2" fmla="*/ 1132764 w 1132764"/>
                  <a:gd name="connsiteY2" fmla="*/ 188798 h 2397435"/>
                  <a:gd name="connsiteX3" fmla="*/ 1132764 w 1132764"/>
                  <a:gd name="connsiteY3" fmla="*/ 1035815 h 2397435"/>
                  <a:gd name="connsiteX4" fmla="*/ 943966 w 1132764"/>
                  <a:gd name="connsiteY4" fmla="*/ 1224613 h 2397435"/>
                  <a:gd name="connsiteX5" fmla="*/ 555971 w 1132764"/>
                  <a:gd name="connsiteY5" fmla="*/ 1224613 h 2397435"/>
                  <a:gd name="connsiteX6" fmla="*/ 556177 w 1132764"/>
                  <a:gd name="connsiteY6" fmla="*/ 1225922 h 2397435"/>
                  <a:gd name="connsiteX7" fmla="*/ 983506 w 1132764"/>
                  <a:gd name="connsiteY7" fmla="*/ 1928815 h 2397435"/>
                  <a:gd name="connsiteX8" fmla="*/ 1132764 w 1132764"/>
                  <a:gd name="connsiteY8" fmla="*/ 2051963 h 2397435"/>
                  <a:gd name="connsiteX9" fmla="*/ 1064525 w 1132764"/>
                  <a:gd name="connsiteY9" fmla="*/ 2397435 h 2397435"/>
                  <a:gd name="connsiteX10" fmla="*/ 865938 w 1132764"/>
                  <a:gd name="connsiteY10" fmla="*/ 2313437 h 2397435"/>
                  <a:gd name="connsiteX11" fmla="*/ 16118 w 1132764"/>
                  <a:gd name="connsiteY11" fmla="*/ 1178727 h 2397435"/>
                  <a:gd name="connsiteX12" fmla="*/ 5759 w 1132764"/>
                  <a:gd name="connsiteY12" fmla="*/ 1080058 h 2397435"/>
                  <a:gd name="connsiteX13" fmla="*/ 3836 w 1132764"/>
                  <a:gd name="connsiteY13" fmla="*/ 1073864 h 2397435"/>
                  <a:gd name="connsiteX14" fmla="*/ 0 w 1132764"/>
                  <a:gd name="connsiteY14" fmla="*/ 1035815 h 2397435"/>
                  <a:gd name="connsiteX15" fmla="*/ 0 w 1132764"/>
                  <a:gd name="connsiteY15" fmla="*/ 942490 h 2397435"/>
                  <a:gd name="connsiteX16" fmla="*/ 0 w 1132764"/>
                  <a:gd name="connsiteY16" fmla="*/ 317733 h 2397435"/>
                  <a:gd name="connsiteX17" fmla="*/ 0 w 1132764"/>
                  <a:gd name="connsiteY17" fmla="*/ 188798 h 2397435"/>
                  <a:gd name="connsiteX18" fmla="*/ 188798 w 1132764"/>
                  <a:gd name="connsiteY18" fmla="*/ 0 h 2397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32764" h="2397435">
                    <a:moveTo>
                      <a:pt x="188798" y="0"/>
                    </a:moveTo>
                    <a:lnTo>
                      <a:pt x="943966" y="0"/>
                    </a:lnTo>
                    <a:cubicBezTo>
                      <a:pt x="1048236" y="0"/>
                      <a:pt x="1132764" y="84528"/>
                      <a:pt x="1132764" y="188798"/>
                    </a:cubicBezTo>
                    <a:lnTo>
                      <a:pt x="1132764" y="1035815"/>
                    </a:lnTo>
                    <a:cubicBezTo>
                      <a:pt x="1132764" y="1140085"/>
                      <a:pt x="1048236" y="1224613"/>
                      <a:pt x="943966" y="1224613"/>
                    </a:cubicBezTo>
                    <a:lnTo>
                      <a:pt x="555971" y="1224613"/>
                    </a:lnTo>
                    <a:lnTo>
                      <a:pt x="556177" y="1225922"/>
                    </a:lnTo>
                    <a:cubicBezTo>
                      <a:pt x="629881" y="1592732"/>
                      <a:pt x="759260" y="1704569"/>
                      <a:pt x="983506" y="1928815"/>
                    </a:cubicBezTo>
                    <a:lnTo>
                      <a:pt x="1132764" y="2051963"/>
                    </a:lnTo>
                    <a:lnTo>
                      <a:pt x="1064525" y="2397435"/>
                    </a:lnTo>
                    <a:lnTo>
                      <a:pt x="865938" y="2313437"/>
                    </a:lnTo>
                    <a:cubicBezTo>
                      <a:pt x="416006" y="2009468"/>
                      <a:pt x="90471" y="1698688"/>
                      <a:pt x="16118" y="1178727"/>
                    </a:cubicBezTo>
                    <a:lnTo>
                      <a:pt x="5759" y="1080058"/>
                    </a:lnTo>
                    <a:lnTo>
                      <a:pt x="3836" y="1073864"/>
                    </a:lnTo>
                    <a:cubicBezTo>
                      <a:pt x="1321" y="1061574"/>
                      <a:pt x="0" y="1048849"/>
                      <a:pt x="0" y="1035815"/>
                    </a:cubicBezTo>
                    <a:lnTo>
                      <a:pt x="0" y="942490"/>
                    </a:lnTo>
                    <a:lnTo>
                      <a:pt x="0" y="317733"/>
                    </a:lnTo>
                    <a:lnTo>
                      <a:pt x="0" y="188798"/>
                    </a:lnTo>
                    <a:cubicBezTo>
                      <a:pt x="0" y="84528"/>
                      <a:pt x="84528" y="0"/>
                      <a:pt x="18879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Freeform 45">
                <a:extLst>
                  <a:ext uri="{FF2B5EF4-FFF2-40B4-BE49-F238E27FC236}">
                    <a16:creationId xmlns:a16="http://schemas.microsoft.com/office/drawing/2014/main" id="{B0AEBB0E-841A-418B-95DF-316E9654CAA7}"/>
                  </a:ext>
                </a:extLst>
              </p:cNvPr>
              <p:cNvSpPr/>
              <p:nvPr/>
            </p:nvSpPr>
            <p:spPr>
              <a:xfrm>
                <a:off x="2764587" y="2007958"/>
                <a:ext cx="370398" cy="783928"/>
              </a:xfrm>
              <a:custGeom>
                <a:avLst/>
                <a:gdLst>
                  <a:gd name="connsiteX0" fmla="*/ 188798 w 1132764"/>
                  <a:gd name="connsiteY0" fmla="*/ 0 h 2397435"/>
                  <a:gd name="connsiteX1" fmla="*/ 943966 w 1132764"/>
                  <a:gd name="connsiteY1" fmla="*/ 0 h 2397435"/>
                  <a:gd name="connsiteX2" fmla="*/ 1132764 w 1132764"/>
                  <a:gd name="connsiteY2" fmla="*/ 188798 h 2397435"/>
                  <a:gd name="connsiteX3" fmla="*/ 1132764 w 1132764"/>
                  <a:gd name="connsiteY3" fmla="*/ 1035815 h 2397435"/>
                  <a:gd name="connsiteX4" fmla="*/ 943966 w 1132764"/>
                  <a:gd name="connsiteY4" fmla="*/ 1224613 h 2397435"/>
                  <a:gd name="connsiteX5" fmla="*/ 555971 w 1132764"/>
                  <a:gd name="connsiteY5" fmla="*/ 1224613 h 2397435"/>
                  <a:gd name="connsiteX6" fmla="*/ 556177 w 1132764"/>
                  <a:gd name="connsiteY6" fmla="*/ 1225922 h 2397435"/>
                  <a:gd name="connsiteX7" fmla="*/ 983506 w 1132764"/>
                  <a:gd name="connsiteY7" fmla="*/ 1928815 h 2397435"/>
                  <a:gd name="connsiteX8" fmla="*/ 1132764 w 1132764"/>
                  <a:gd name="connsiteY8" fmla="*/ 2051963 h 2397435"/>
                  <a:gd name="connsiteX9" fmla="*/ 1064525 w 1132764"/>
                  <a:gd name="connsiteY9" fmla="*/ 2397435 h 2397435"/>
                  <a:gd name="connsiteX10" fmla="*/ 865938 w 1132764"/>
                  <a:gd name="connsiteY10" fmla="*/ 2313437 h 2397435"/>
                  <a:gd name="connsiteX11" fmla="*/ 16118 w 1132764"/>
                  <a:gd name="connsiteY11" fmla="*/ 1178727 h 2397435"/>
                  <a:gd name="connsiteX12" fmla="*/ 5759 w 1132764"/>
                  <a:gd name="connsiteY12" fmla="*/ 1080058 h 2397435"/>
                  <a:gd name="connsiteX13" fmla="*/ 3836 w 1132764"/>
                  <a:gd name="connsiteY13" fmla="*/ 1073864 h 2397435"/>
                  <a:gd name="connsiteX14" fmla="*/ 0 w 1132764"/>
                  <a:gd name="connsiteY14" fmla="*/ 1035815 h 2397435"/>
                  <a:gd name="connsiteX15" fmla="*/ 0 w 1132764"/>
                  <a:gd name="connsiteY15" fmla="*/ 942490 h 2397435"/>
                  <a:gd name="connsiteX16" fmla="*/ 0 w 1132764"/>
                  <a:gd name="connsiteY16" fmla="*/ 317733 h 2397435"/>
                  <a:gd name="connsiteX17" fmla="*/ 0 w 1132764"/>
                  <a:gd name="connsiteY17" fmla="*/ 188798 h 2397435"/>
                  <a:gd name="connsiteX18" fmla="*/ 188798 w 1132764"/>
                  <a:gd name="connsiteY18" fmla="*/ 0 h 2397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32764" h="2397435">
                    <a:moveTo>
                      <a:pt x="188798" y="0"/>
                    </a:moveTo>
                    <a:lnTo>
                      <a:pt x="943966" y="0"/>
                    </a:lnTo>
                    <a:cubicBezTo>
                      <a:pt x="1048236" y="0"/>
                      <a:pt x="1132764" y="84528"/>
                      <a:pt x="1132764" y="188798"/>
                    </a:cubicBezTo>
                    <a:lnTo>
                      <a:pt x="1132764" y="1035815"/>
                    </a:lnTo>
                    <a:cubicBezTo>
                      <a:pt x="1132764" y="1140085"/>
                      <a:pt x="1048236" y="1224613"/>
                      <a:pt x="943966" y="1224613"/>
                    </a:cubicBezTo>
                    <a:lnTo>
                      <a:pt x="555971" y="1224613"/>
                    </a:lnTo>
                    <a:lnTo>
                      <a:pt x="556177" y="1225922"/>
                    </a:lnTo>
                    <a:cubicBezTo>
                      <a:pt x="629881" y="1592732"/>
                      <a:pt x="759260" y="1704569"/>
                      <a:pt x="983506" y="1928815"/>
                    </a:cubicBezTo>
                    <a:lnTo>
                      <a:pt x="1132764" y="2051963"/>
                    </a:lnTo>
                    <a:lnTo>
                      <a:pt x="1064525" y="2397435"/>
                    </a:lnTo>
                    <a:lnTo>
                      <a:pt x="865938" y="2313437"/>
                    </a:lnTo>
                    <a:cubicBezTo>
                      <a:pt x="416006" y="2009468"/>
                      <a:pt x="90471" y="1698688"/>
                      <a:pt x="16118" y="1178727"/>
                    </a:cubicBezTo>
                    <a:lnTo>
                      <a:pt x="5759" y="1080058"/>
                    </a:lnTo>
                    <a:lnTo>
                      <a:pt x="3836" y="1073864"/>
                    </a:lnTo>
                    <a:cubicBezTo>
                      <a:pt x="1321" y="1061574"/>
                      <a:pt x="0" y="1048849"/>
                      <a:pt x="0" y="1035815"/>
                    </a:cubicBezTo>
                    <a:lnTo>
                      <a:pt x="0" y="942490"/>
                    </a:lnTo>
                    <a:lnTo>
                      <a:pt x="0" y="317733"/>
                    </a:lnTo>
                    <a:lnTo>
                      <a:pt x="0" y="188798"/>
                    </a:lnTo>
                    <a:cubicBezTo>
                      <a:pt x="0" y="84528"/>
                      <a:pt x="84528" y="0"/>
                      <a:pt x="18879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CA2B135-026E-41C3-AAA9-D8EB5249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1B11821-3E89-B34C-8877-B2951A2A61FA}" type="slidenum">
              <a:rPr lang="en-US" smtClean="0"/>
              <a:t>11</a:t>
            </a:fld>
            <a:endParaRPr 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630265C-EC1F-494C-AB88-E8BA991E3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580" y="2384292"/>
            <a:ext cx="9224388" cy="346381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94DD707-7F8A-48B8-9DAE-50CD67965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669" y="4800422"/>
            <a:ext cx="8283658" cy="205757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93007F3A-1581-41AB-AD7C-0CBE655372A9}"/>
              </a:ext>
            </a:extLst>
          </p:cNvPr>
          <p:cNvSpPr/>
          <p:nvPr/>
        </p:nvSpPr>
        <p:spPr>
          <a:xfrm>
            <a:off x="5677319" y="4350936"/>
            <a:ext cx="1105318" cy="44948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07B56A1-F8C0-4196-BE7A-48BE0014CE1D}"/>
              </a:ext>
            </a:extLst>
          </p:cNvPr>
          <p:cNvCxnSpPr>
            <a:stCxn id="26" idx="0"/>
          </p:cNvCxnSpPr>
          <p:nvPr/>
        </p:nvCxnSpPr>
        <p:spPr>
          <a:xfrm flipV="1">
            <a:off x="6229978" y="2100105"/>
            <a:ext cx="823965" cy="225083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6BDAE70-46C1-4BE2-8555-BBB21EF9963F}"/>
              </a:ext>
            </a:extLst>
          </p:cNvPr>
          <p:cNvSpPr/>
          <p:nvPr/>
        </p:nvSpPr>
        <p:spPr>
          <a:xfrm>
            <a:off x="7094136" y="1790217"/>
            <a:ext cx="1604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gradFill>
                  <a:gsLst>
                    <a:gs pos="0">
                      <a:srgbClr val="C00000"/>
                    </a:gs>
                    <a:gs pos="80164">
                      <a:srgbClr val="E4795A"/>
                    </a:gs>
                    <a:gs pos="100000">
                      <a:srgbClr val="C00000"/>
                    </a:gs>
                    <a:gs pos="47000">
                      <a:srgbClr val="C00000"/>
                    </a:gs>
                    <a:gs pos="71000">
                      <a:srgbClr val="C00000"/>
                    </a:gs>
                  </a:gsLst>
                  <a:lin ang="27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Goal </a:t>
            </a:r>
            <a:r>
              <a:rPr lang="ko-KR" altLang="en-US" dirty="0" err="1">
                <a:gradFill>
                  <a:gsLst>
                    <a:gs pos="0">
                      <a:srgbClr val="C00000"/>
                    </a:gs>
                    <a:gs pos="80164">
                      <a:srgbClr val="E4795A"/>
                    </a:gs>
                    <a:gs pos="100000">
                      <a:srgbClr val="C00000"/>
                    </a:gs>
                    <a:gs pos="47000">
                      <a:srgbClr val="C00000"/>
                    </a:gs>
                    <a:gs pos="71000">
                      <a:srgbClr val="C00000"/>
                    </a:gs>
                  </a:gsLst>
                  <a:lin ang="27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되어죠</a:t>
            </a:r>
            <a:r>
              <a:rPr lang="en-US" altLang="ko-KR" dirty="0">
                <a:gradFill>
                  <a:gsLst>
                    <a:gs pos="0">
                      <a:srgbClr val="C00000"/>
                    </a:gs>
                    <a:gs pos="80164">
                      <a:srgbClr val="E4795A"/>
                    </a:gs>
                    <a:gs pos="100000">
                      <a:srgbClr val="C00000"/>
                    </a:gs>
                    <a:gs pos="47000">
                      <a:srgbClr val="C00000"/>
                    </a:gs>
                    <a:gs pos="71000">
                      <a:srgbClr val="C00000"/>
                    </a:gs>
                  </a:gsLst>
                  <a:lin ang="27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…</a:t>
            </a:r>
            <a:endParaRPr lang="ko-KR" altLang="en-US" dirty="0">
              <a:gradFill>
                <a:gsLst>
                  <a:gs pos="0">
                    <a:srgbClr val="C00000"/>
                  </a:gs>
                  <a:gs pos="80164">
                    <a:srgbClr val="E4795A"/>
                  </a:gs>
                  <a:gs pos="100000">
                    <a:srgbClr val="C00000"/>
                  </a:gs>
                  <a:gs pos="47000">
                    <a:srgbClr val="C00000"/>
                  </a:gs>
                  <a:gs pos="71000">
                    <a:srgbClr val="C00000"/>
                  </a:gs>
                </a:gsLst>
                <a:lin ang="2700000" scaled="1"/>
              </a:gra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9DFD8BF-5A51-43A6-AAD7-04590F602340}"/>
              </a:ext>
            </a:extLst>
          </p:cNvPr>
          <p:cNvSpPr/>
          <p:nvPr/>
        </p:nvSpPr>
        <p:spPr>
          <a:xfrm>
            <a:off x="4794739" y="4958064"/>
            <a:ext cx="993112" cy="189993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9340627-0383-4AC1-9094-742C7E42F8D9}"/>
              </a:ext>
            </a:extLst>
          </p:cNvPr>
          <p:cNvSpPr/>
          <p:nvPr/>
        </p:nvSpPr>
        <p:spPr>
          <a:xfrm>
            <a:off x="1399831" y="6176963"/>
            <a:ext cx="1234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gradFill>
                  <a:gsLst>
                    <a:gs pos="0">
                      <a:srgbClr val="C00000"/>
                    </a:gs>
                    <a:gs pos="80164">
                      <a:srgbClr val="E4795A"/>
                    </a:gs>
                    <a:gs pos="100000">
                      <a:srgbClr val="C00000"/>
                    </a:gs>
                    <a:gs pos="47000">
                      <a:srgbClr val="C00000"/>
                    </a:gs>
                    <a:gs pos="71000">
                      <a:srgbClr val="C00000"/>
                    </a:gs>
                  </a:gsLst>
                  <a:lin ang="27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수렴해죠</a:t>
            </a:r>
            <a:r>
              <a:rPr lang="en-US" altLang="ko-KR" dirty="0">
                <a:gradFill>
                  <a:gsLst>
                    <a:gs pos="0">
                      <a:srgbClr val="C00000"/>
                    </a:gs>
                    <a:gs pos="80164">
                      <a:srgbClr val="E4795A"/>
                    </a:gs>
                    <a:gs pos="100000">
                      <a:srgbClr val="C00000"/>
                    </a:gs>
                    <a:gs pos="47000">
                      <a:srgbClr val="C00000"/>
                    </a:gs>
                    <a:gs pos="71000">
                      <a:srgbClr val="C00000"/>
                    </a:gs>
                  </a:gsLst>
                  <a:lin ang="27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…</a:t>
            </a:r>
            <a:endParaRPr lang="ko-KR" altLang="en-US" dirty="0">
              <a:gradFill>
                <a:gsLst>
                  <a:gs pos="0">
                    <a:srgbClr val="C00000"/>
                  </a:gs>
                  <a:gs pos="80164">
                    <a:srgbClr val="E4795A"/>
                  </a:gs>
                  <a:gs pos="100000">
                    <a:srgbClr val="C00000"/>
                  </a:gs>
                  <a:gs pos="47000">
                    <a:srgbClr val="C00000"/>
                  </a:gs>
                  <a:gs pos="71000">
                    <a:srgbClr val="C00000"/>
                  </a:gs>
                </a:gsLst>
                <a:lin ang="2700000" scaled="1"/>
              </a:gra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180BB41-E590-4F8D-82E7-5E283E2BA2C7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2634464" y="5908032"/>
            <a:ext cx="2160275" cy="45359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50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6CBDE7-9F0E-4F43-96D8-CE12B0F11ACA}"/>
              </a:ext>
            </a:extLst>
          </p:cNvPr>
          <p:cNvSpPr/>
          <p:nvPr/>
        </p:nvSpPr>
        <p:spPr>
          <a:xfrm>
            <a:off x="541316" y="1547446"/>
            <a:ext cx="11109368" cy="5310554"/>
          </a:xfrm>
          <a:prstGeom prst="rect">
            <a:avLst/>
          </a:prstGeom>
          <a:solidFill>
            <a:schemeClr val="bg2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8024B0C-4BF6-4040-9F0D-3C5933DA6EF9}"/>
              </a:ext>
            </a:extLst>
          </p:cNvPr>
          <p:cNvGrpSpPr/>
          <p:nvPr/>
        </p:nvGrpSpPr>
        <p:grpSpPr>
          <a:xfrm>
            <a:off x="36973" y="111663"/>
            <a:ext cx="9187415" cy="1174262"/>
            <a:chOff x="36973" y="111663"/>
            <a:chExt cx="9187415" cy="1174262"/>
          </a:xfrm>
        </p:grpSpPr>
        <p:grpSp>
          <p:nvGrpSpPr>
            <p:cNvPr id="5" name="Group 28">
              <a:extLst>
                <a:ext uri="{FF2B5EF4-FFF2-40B4-BE49-F238E27FC236}">
                  <a16:creationId xmlns:a16="http://schemas.microsoft.com/office/drawing/2014/main" id="{CE488B3A-949E-47BE-8D26-690A35572D32}"/>
                </a:ext>
              </a:extLst>
            </p:cNvPr>
            <p:cNvGrpSpPr/>
            <p:nvPr/>
          </p:nvGrpSpPr>
          <p:grpSpPr>
            <a:xfrm>
              <a:off x="479148" y="365125"/>
              <a:ext cx="8745240" cy="920800"/>
              <a:chOff x="3007364" y="818147"/>
              <a:chExt cx="12627342" cy="150330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82991E-87A4-4BF5-B7F5-126E16272B2D}"/>
                  </a:ext>
                </a:extLst>
              </p:cNvPr>
              <p:cNvSpPr txBox="1"/>
              <p:nvPr/>
            </p:nvSpPr>
            <p:spPr>
              <a:xfrm>
                <a:off x="3398295" y="1057842"/>
                <a:ext cx="12236411" cy="8542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  <a:gs pos="4700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2700000" scaled="1"/>
                    </a:gra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a로케트" panose="02020600000000000000" pitchFamily="18" charset="-127"/>
                    <a:ea typeface="a로케트" panose="02020600000000000000" pitchFamily="18" charset="-127"/>
                    <a:cs typeface="+mn-cs"/>
                  </a:rPr>
                  <a:t>학습 진행사항</a:t>
                </a:r>
              </a:p>
            </p:txBody>
          </p:sp>
          <p:sp>
            <p:nvSpPr>
              <p:cNvPr id="10" name="Freeform 24">
                <a:extLst>
                  <a:ext uri="{FF2B5EF4-FFF2-40B4-BE49-F238E27FC236}">
                    <a16:creationId xmlns:a16="http://schemas.microsoft.com/office/drawing/2014/main" id="{DF9595FF-364F-4278-B8AB-3795850B4524}"/>
                  </a:ext>
                </a:extLst>
              </p:cNvPr>
              <p:cNvSpPr/>
              <p:nvPr/>
            </p:nvSpPr>
            <p:spPr>
              <a:xfrm>
                <a:off x="3097129" y="818147"/>
                <a:ext cx="1282367" cy="1503300"/>
              </a:xfrm>
              <a:custGeom>
                <a:avLst/>
                <a:gdLst>
                  <a:gd name="connsiteX0" fmla="*/ 1188269 w 1282367"/>
                  <a:gd name="connsiteY0" fmla="*/ 1133483 h 1503300"/>
                  <a:gd name="connsiteX1" fmla="*/ 1282367 w 1282367"/>
                  <a:gd name="connsiteY1" fmla="*/ 1133483 h 1503300"/>
                  <a:gd name="connsiteX2" fmla="*/ 1282367 w 1282367"/>
                  <a:gd name="connsiteY2" fmla="*/ 1503300 h 1503300"/>
                  <a:gd name="connsiteX3" fmla="*/ 0 w 1282367"/>
                  <a:gd name="connsiteY3" fmla="*/ 1503300 h 1503300"/>
                  <a:gd name="connsiteX4" fmla="*/ 0 w 1282367"/>
                  <a:gd name="connsiteY4" fmla="*/ 1420086 h 1503300"/>
                  <a:gd name="connsiteX5" fmla="*/ 1188269 w 1282367"/>
                  <a:gd name="connsiteY5" fmla="*/ 1420086 h 1503300"/>
                  <a:gd name="connsiteX6" fmla="*/ 0 w 1282367"/>
                  <a:gd name="connsiteY6" fmla="*/ 0 h 1503300"/>
                  <a:gd name="connsiteX7" fmla="*/ 1282367 w 1282367"/>
                  <a:gd name="connsiteY7" fmla="*/ 0 h 1503300"/>
                  <a:gd name="connsiteX8" fmla="*/ 1282367 w 1282367"/>
                  <a:gd name="connsiteY8" fmla="*/ 219083 h 1503300"/>
                  <a:gd name="connsiteX9" fmla="*/ 1188269 w 1282367"/>
                  <a:gd name="connsiteY9" fmla="*/ 219083 h 1503300"/>
                  <a:gd name="connsiteX10" fmla="*/ 1188269 w 1282367"/>
                  <a:gd name="connsiteY10" fmla="*/ 105212 h 1503300"/>
                  <a:gd name="connsiteX11" fmla="*/ 0 w 1282367"/>
                  <a:gd name="connsiteY11" fmla="*/ 105212 h 1503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82367" h="1503300">
                    <a:moveTo>
                      <a:pt x="1188269" y="1133483"/>
                    </a:moveTo>
                    <a:lnTo>
                      <a:pt x="1282367" y="1133483"/>
                    </a:lnTo>
                    <a:lnTo>
                      <a:pt x="1282367" y="1503300"/>
                    </a:lnTo>
                    <a:lnTo>
                      <a:pt x="0" y="1503300"/>
                    </a:lnTo>
                    <a:lnTo>
                      <a:pt x="0" y="1420086"/>
                    </a:lnTo>
                    <a:lnTo>
                      <a:pt x="1188269" y="1420086"/>
                    </a:lnTo>
                    <a:close/>
                    <a:moveTo>
                      <a:pt x="0" y="0"/>
                    </a:moveTo>
                    <a:lnTo>
                      <a:pt x="1282367" y="0"/>
                    </a:lnTo>
                    <a:lnTo>
                      <a:pt x="1282367" y="219083"/>
                    </a:lnTo>
                    <a:lnTo>
                      <a:pt x="1188269" y="219083"/>
                    </a:lnTo>
                    <a:lnTo>
                      <a:pt x="1188269" y="105212"/>
                    </a:lnTo>
                    <a:lnTo>
                      <a:pt x="0" y="1052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Freeform 26">
                <a:extLst>
                  <a:ext uri="{FF2B5EF4-FFF2-40B4-BE49-F238E27FC236}">
                    <a16:creationId xmlns:a16="http://schemas.microsoft.com/office/drawing/2014/main" id="{F82FD844-FCE2-4358-A528-BE691B3B5CC2}"/>
                  </a:ext>
                </a:extLst>
              </p:cNvPr>
              <p:cNvSpPr/>
              <p:nvPr/>
            </p:nvSpPr>
            <p:spPr>
              <a:xfrm>
                <a:off x="3007364" y="818147"/>
                <a:ext cx="534870" cy="1503300"/>
              </a:xfrm>
              <a:custGeom>
                <a:avLst/>
                <a:gdLst>
                  <a:gd name="connsiteX0" fmla="*/ 0 w 534870"/>
                  <a:gd name="connsiteY0" fmla="*/ 0 h 1503300"/>
                  <a:gd name="connsiteX1" fmla="*/ 534870 w 534870"/>
                  <a:gd name="connsiteY1" fmla="*/ 0 h 1503300"/>
                  <a:gd name="connsiteX2" fmla="*/ 534870 w 534870"/>
                  <a:gd name="connsiteY2" fmla="*/ 105212 h 1503300"/>
                  <a:gd name="connsiteX3" fmla="*/ 95421 w 534870"/>
                  <a:gd name="connsiteY3" fmla="*/ 105212 h 1503300"/>
                  <a:gd name="connsiteX4" fmla="*/ 95421 w 534870"/>
                  <a:gd name="connsiteY4" fmla="*/ 1420086 h 1503300"/>
                  <a:gd name="connsiteX5" fmla="*/ 534870 w 534870"/>
                  <a:gd name="connsiteY5" fmla="*/ 1420086 h 1503300"/>
                  <a:gd name="connsiteX6" fmla="*/ 534870 w 534870"/>
                  <a:gd name="connsiteY6" fmla="*/ 1503300 h 1503300"/>
                  <a:gd name="connsiteX7" fmla="*/ 0 w 534870"/>
                  <a:gd name="connsiteY7" fmla="*/ 1503300 h 1503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4870" h="1503300">
                    <a:moveTo>
                      <a:pt x="0" y="0"/>
                    </a:moveTo>
                    <a:lnTo>
                      <a:pt x="534870" y="0"/>
                    </a:lnTo>
                    <a:lnTo>
                      <a:pt x="534870" y="105212"/>
                    </a:lnTo>
                    <a:lnTo>
                      <a:pt x="95421" y="105212"/>
                    </a:lnTo>
                    <a:lnTo>
                      <a:pt x="95421" y="1420086"/>
                    </a:lnTo>
                    <a:lnTo>
                      <a:pt x="534870" y="1420086"/>
                    </a:lnTo>
                    <a:lnTo>
                      <a:pt x="534870" y="1503300"/>
                    </a:lnTo>
                    <a:lnTo>
                      <a:pt x="0" y="15033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oup 46">
              <a:extLst>
                <a:ext uri="{FF2B5EF4-FFF2-40B4-BE49-F238E27FC236}">
                  <a16:creationId xmlns:a16="http://schemas.microsoft.com/office/drawing/2014/main" id="{5F26534F-28D9-4F96-B338-E180997E1F7F}"/>
                </a:ext>
              </a:extLst>
            </p:cNvPr>
            <p:cNvGrpSpPr/>
            <p:nvPr/>
          </p:nvGrpSpPr>
          <p:grpSpPr>
            <a:xfrm flipV="1">
              <a:off x="36973" y="111663"/>
              <a:ext cx="370432" cy="317135"/>
              <a:chOff x="2300733" y="2007958"/>
              <a:chExt cx="834252" cy="783928"/>
            </a:xfrm>
          </p:grpSpPr>
          <p:sp>
            <p:nvSpPr>
              <p:cNvPr id="7" name="Freeform 44">
                <a:extLst>
                  <a:ext uri="{FF2B5EF4-FFF2-40B4-BE49-F238E27FC236}">
                    <a16:creationId xmlns:a16="http://schemas.microsoft.com/office/drawing/2014/main" id="{E6A121DE-2B66-4D4A-973E-29CED8DBD673}"/>
                  </a:ext>
                </a:extLst>
              </p:cNvPr>
              <p:cNvSpPr/>
              <p:nvPr/>
            </p:nvSpPr>
            <p:spPr>
              <a:xfrm>
                <a:off x="2300733" y="2007958"/>
                <a:ext cx="370398" cy="783928"/>
              </a:xfrm>
              <a:custGeom>
                <a:avLst/>
                <a:gdLst>
                  <a:gd name="connsiteX0" fmla="*/ 188798 w 1132764"/>
                  <a:gd name="connsiteY0" fmla="*/ 0 h 2397435"/>
                  <a:gd name="connsiteX1" fmla="*/ 943966 w 1132764"/>
                  <a:gd name="connsiteY1" fmla="*/ 0 h 2397435"/>
                  <a:gd name="connsiteX2" fmla="*/ 1132764 w 1132764"/>
                  <a:gd name="connsiteY2" fmla="*/ 188798 h 2397435"/>
                  <a:gd name="connsiteX3" fmla="*/ 1132764 w 1132764"/>
                  <a:gd name="connsiteY3" fmla="*/ 1035815 h 2397435"/>
                  <a:gd name="connsiteX4" fmla="*/ 943966 w 1132764"/>
                  <a:gd name="connsiteY4" fmla="*/ 1224613 h 2397435"/>
                  <a:gd name="connsiteX5" fmla="*/ 555971 w 1132764"/>
                  <a:gd name="connsiteY5" fmla="*/ 1224613 h 2397435"/>
                  <a:gd name="connsiteX6" fmla="*/ 556177 w 1132764"/>
                  <a:gd name="connsiteY6" fmla="*/ 1225922 h 2397435"/>
                  <a:gd name="connsiteX7" fmla="*/ 983506 w 1132764"/>
                  <a:gd name="connsiteY7" fmla="*/ 1928815 h 2397435"/>
                  <a:gd name="connsiteX8" fmla="*/ 1132764 w 1132764"/>
                  <a:gd name="connsiteY8" fmla="*/ 2051963 h 2397435"/>
                  <a:gd name="connsiteX9" fmla="*/ 1064525 w 1132764"/>
                  <a:gd name="connsiteY9" fmla="*/ 2397435 h 2397435"/>
                  <a:gd name="connsiteX10" fmla="*/ 865938 w 1132764"/>
                  <a:gd name="connsiteY10" fmla="*/ 2313437 h 2397435"/>
                  <a:gd name="connsiteX11" fmla="*/ 16118 w 1132764"/>
                  <a:gd name="connsiteY11" fmla="*/ 1178727 h 2397435"/>
                  <a:gd name="connsiteX12" fmla="*/ 5759 w 1132764"/>
                  <a:gd name="connsiteY12" fmla="*/ 1080058 h 2397435"/>
                  <a:gd name="connsiteX13" fmla="*/ 3836 w 1132764"/>
                  <a:gd name="connsiteY13" fmla="*/ 1073864 h 2397435"/>
                  <a:gd name="connsiteX14" fmla="*/ 0 w 1132764"/>
                  <a:gd name="connsiteY14" fmla="*/ 1035815 h 2397435"/>
                  <a:gd name="connsiteX15" fmla="*/ 0 w 1132764"/>
                  <a:gd name="connsiteY15" fmla="*/ 942490 h 2397435"/>
                  <a:gd name="connsiteX16" fmla="*/ 0 w 1132764"/>
                  <a:gd name="connsiteY16" fmla="*/ 317733 h 2397435"/>
                  <a:gd name="connsiteX17" fmla="*/ 0 w 1132764"/>
                  <a:gd name="connsiteY17" fmla="*/ 188798 h 2397435"/>
                  <a:gd name="connsiteX18" fmla="*/ 188798 w 1132764"/>
                  <a:gd name="connsiteY18" fmla="*/ 0 h 2397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32764" h="2397435">
                    <a:moveTo>
                      <a:pt x="188798" y="0"/>
                    </a:moveTo>
                    <a:lnTo>
                      <a:pt x="943966" y="0"/>
                    </a:lnTo>
                    <a:cubicBezTo>
                      <a:pt x="1048236" y="0"/>
                      <a:pt x="1132764" y="84528"/>
                      <a:pt x="1132764" y="188798"/>
                    </a:cubicBezTo>
                    <a:lnTo>
                      <a:pt x="1132764" y="1035815"/>
                    </a:lnTo>
                    <a:cubicBezTo>
                      <a:pt x="1132764" y="1140085"/>
                      <a:pt x="1048236" y="1224613"/>
                      <a:pt x="943966" y="1224613"/>
                    </a:cubicBezTo>
                    <a:lnTo>
                      <a:pt x="555971" y="1224613"/>
                    </a:lnTo>
                    <a:lnTo>
                      <a:pt x="556177" y="1225922"/>
                    </a:lnTo>
                    <a:cubicBezTo>
                      <a:pt x="629881" y="1592732"/>
                      <a:pt x="759260" y="1704569"/>
                      <a:pt x="983506" y="1928815"/>
                    </a:cubicBezTo>
                    <a:lnTo>
                      <a:pt x="1132764" y="2051963"/>
                    </a:lnTo>
                    <a:lnTo>
                      <a:pt x="1064525" y="2397435"/>
                    </a:lnTo>
                    <a:lnTo>
                      <a:pt x="865938" y="2313437"/>
                    </a:lnTo>
                    <a:cubicBezTo>
                      <a:pt x="416006" y="2009468"/>
                      <a:pt x="90471" y="1698688"/>
                      <a:pt x="16118" y="1178727"/>
                    </a:cubicBezTo>
                    <a:lnTo>
                      <a:pt x="5759" y="1080058"/>
                    </a:lnTo>
                    <a:lnTo>
                      <a:pt x="3836" y="1073864"/>
                    </a:lnTo>
                    <a:cubicBezTo>
                      <a:pt x="1321" y="1061574"/>
                      <a:pt x="0" y="1048849"/>
                      <a:pt x="0" y="1035815"/>
                    </a:cubicBezTo>
                    <a:lnTo>
                      <a:pt x="0" y="942490"/>
                    </a:lnTo>
                    <a:lnTo>
                      <a:pt x="0" y="317733"/>
                    </a:lnTo>
                    <a:lnTo>
                      <a:pt x="0" y="188798"/>
                    </a:lnTo>
                    <a:cubicBezTo>
                      <a:pt x="0" y="84528"/>
                      <a:pt x="84528" y="0"/>
                      <a:pt x="18879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Freeform 45">
                <a:extLst>
                  <a:ext uri="{FF2B5EF4-FFF2-40B4-BE49-F238E27FC236}">
                    <a16:creationId xmlns:a16="http://schemas.microsoft.com/office/drawing/2014/main" id="{B0AEBB0E-841A-418B-95DF-316E9654CAA7}"/>
                  </a:ext>
                </a:extLst>
              </p:cNvPr>
              <p:cNvSpPr/>
              <p:nvPr/>
            </p:nvSpPr>
            <p:spPr>
              <a:xfrm>
                <a:off x="2764587" y="2007958"/>
                <a:ext cx="370398" cy="783928"/>
              </a:xfrm>
              <a:custGeom>
                <a:avLst/>
                <a:gdLst>
                  <a:gd name="connsiteX0" fmla="*/ 188798 w 1132764"/>
                  <a:gd name="connsiteY0" fmla="*/ 0 h 2397435"/>
                  <a:gd name="connsiteX1" fmla="*/ 943966 w 1132764"/>
                  <a:gd name="connsiteY1" fmla="*/ 0 h 2397435"/>
                  <a:gd name="connsiteX2" fmla="*/ 1132764 w 1132764"/>
                  <a:gd name="connsiteY2" fmla="*/ 188798 h 2397435"/>
                  <a:gd name="connsiteX3" fmla="*/ 1132764 w 1132764"/>
                  <a:gd name="connsiteY3" fmla="*/ 1035815 h 2397435"/>
                  <a:gd name="connsiteX4" fmla="*/ 943966 w 1132764"/>
                  <a:gd name="connsiteY4" fmla="*/ 1224613 h 2397435"/>
                  <a:gd name="connsiteX5" fmla="*/ 555971 w 1132764"/>
                  <a:gd name="connsiteY5" fmla="*/ 1224613 h 2397435"/>
                  <a:gd name="connsiteX6" fmla="*/ 556177 w 1132764"/>
                  <a:gd name="connsiteY6" fmla="*/ 1225922 h 2397435"/>
                  <a:gd name="connsiteX7" fmla="*/ 983506 w 1132764"/>
                  <a:gd name="connsiteY7" fmla="*/ 1928815 h 2397435"/>
                  <a:gd name="connsiteX8" fmla="*/ 1132764 w 1132764"/>
                  <a:gd name="connsiteY8" fmla="*/ 2051963 h 2397435"/>
                  <a:gd name="connsiteX9" fmla="*/ 1064525 w 1132764"/>
                  <a:gd name="connsiteY9" fmla="*/ 2397435 h 2397435"/>
                  <a:gd name="connsiteX10" fmla="*/ 865938 w 1132764"/>
                  <a:gd name="connsiteY10" fmla="*/ 2313437 h 2397435"/>
                  <a:gd name="connsiteX11" fmla="*/ 16118 w 1132764"/>
                  <a:gd name="connsiteY11" fmla="*/ 1178727 h 2397435"/>
                  <a:gd name="connsiteX12" fmla="*/ 5759 w 1132764"/>
                  <a:gd name="connsiteY12" fmla="*/ 1080058 h 2397435"/>
                  <a:gd name="connsiteX13" fmla="*/ 3836 w 1132764"/>
                  <a:gd name="connsiteY13" fmla="*/ 1073864 h 2397435"/>
                  <a:gd name="connsiteX14" fmla="*/ 0 w 1132764"/>
                  <a:gd name="connsiteY14" fmla="*/ 1035815 h 2397435"/>
                  <a:gd name="connsiteX15" fmla="*/ 0 w 1132764"/>
                  <a:gd name="connsiteY15" fmla="*/ 942490 h 2397435"/>
                  <a:gd name="connsiteX16" fmla="*/ 0 w 1132764"/>
                  <a:gd name="connsiteY16" fmla="*/ 317733 h 2397435"/>
                  <a:gd name="connsiteX17" fmla="*/ 0 w 1132764"/>
                  <a:gd name="connsiteY17" fmla="*/ 188798 h 2397435"/>
                  <a:gd name="connsiteX18" fmla="*/ 188798 w 1132764"/>
                  <a:gd name="connsiteY18" fmla="*/ 0 h 2397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32764" h="2397435">
                    <a:moveTo>
                      <a:pt x="188798" y="0"/>
                    </a:moveTo>
                    <a:lnTo>
                      <a:pt x="943966" y="0"/>
                    </a:lnTo>
                    <a:cubicBezTo>
                      <a:pt x="1048236" y="0"/>
                      <a:pt x="1132764" y="84528"/>
                      <a:pt x="1132764" y="188798"/>
                    </a:cubicBezTo>
                    <a:lnTo>
                      <a:pt x="1132764" y="1035815"/>
                    </a:lnTo>
                    <a:cubicBezTo>
                      <a:pt x="1132764" y="1140085"/>
                      <a:pt x="1048236" y="1224613"/>
                      <a:pt x="943966" y="1224613"/>
                    </a:cubicBezTo>
                    <a:lnTo>
                      <a:pt x="555971" y="1224613"/>
                    </a:lnTo>
                    <a:lnTo>
                      <a:pt x="556177" y="1225922"/>
                    </a:lnTo>
                    <a:cubicBezTo>
                      <a:pt x="629881" y="1592732"/>
                      <a:pt x="759260" y="1704569"/>
                      <a:pt x="983506" y="1928815"/>
                    </a:cubicBezTo>
                    <a:lnTo>
                      <a:pt x="1132764" y="2051963"/>
                    </a:lnTo>
                    <a:lnTo>
                      <a:pt x="1064525" y="2397435"/>
                    </a:lnTo>
                    <a:lnTo>
                      <a:pt x="865938" y="2313437"/>
                    </a:lnTo>
                    <a:cubicBezTo>
                      <a:pt x="416006" y="2009468"/>
                      <a:pt x="90471" y="1698688"/>
                      <a:pt x="16118" y="1178727"/>
                    </a:cubicBezTo>
                    <a:lnTo>
                      <a:pt x="5759" y="1080058"/>
                    </a:lnTo>
                    <a:lnTo>
                      <a:pt x="3836" y="1073864"/>
                    </a:lnTo>
                    <a:cubicBezTo>
                      <a:pt x="1321" y="1061574"/>
                      <a:pt x="0" y="1048849"/>
                      <a:pt x="0" y="1035815"/>
                    </a:cubicBezTo>
                    <a:lnTo>
                      <a:pt x="0" y="942490"/>
                    </a:lnTo>
                    <a:lnTo>
                      <a:pt x="0" y="317733"/>
                    </a:lnTo>
                    <a:lnTo>
                      <a:pt x="0" y="188798"/>
                    </a:lnTo>
                    <a:cubicBezTo>
                      <a:pt x="0" y="84528"/>
                      <a:pt x="84528" y="0"/>
                      <a:pt x="18879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7" name="KakaoTalk_Video_20190105_0142_40_338">
            <a:hlinkClick r:id="" action="ppaction://media"/>
            <a:extLst>
              <a:ext uri="{FF2B5EF4-FFF2-40B4-BE49-F238E27FC236}">
                <a16:creationId xmlns:a16="http://schemas.microsoft.com/office/drawing/2014/main" id="{33BC5001-E21E-42F7-82D1-E86AE7BDC2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9278" y="1547446"/>
            <a:ext cx="8673444" cy="531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4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625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B480D3-3092-4D82-9C39-D3B7702D5B36}"/>
              </a:ext>
            </a:extLst>
          </p:cNvPr>
          <p:cNvSpPr/>
          <p:nvPr/>
        </p:nvSpPr>
        <p:spPr>
          <a:xfrm>
            <a:off x="541316" y="1547446"/>
            <a:ext cx="11109368" cy="5310554"/>
          </a:xfrm>
          <a:prstGeom prst="rect">
            <a:avLst/>
          </a:prstGeom>
          <a:solidFill>
            <a:schemeClr val="bg2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4E691-2084-974E-B14B-87A304C8D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2D -&gt; 3D</a:t>
            </a:r>
          </a:p>
          <a:p>
            <a:endParaRPr lang="en-US" altLang="ko-KR" dirty="0">
              <a:gradFill>
                <a:gsLst>
                  <a:gs pos="0">
                    <a:srgbClr val="333F50"/>
                  </a:gs>
                  <a:gs pos="100000">
                    <a:srgbClr val="333F50"/>
                  </a:gs>
                  <a:gs pos="47000">
                    <a:srgbClr val="333F50"/>
                  </a:gs>
                  <a:gs pos="79000">
                    <a:srgbClr val="333F50"/>
                  </a:gs>
                </a:gsLst>
                <a:lin ang="27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실제 해양구조에 맞춘 환경 설정</a:t>
            </a:r>
            <a:endParaRPr lang="en-US" altLang="ko-KR" dirty="0">
              <a:gradFill>
                <a:gsLst>
                  <a:gs pos="0">
                    <a:srgbClr val="333F50"/>
                  </a:gs>
                  <a:gs pos="100000">
                    <a:srgbClr val="333F50"/>
                  </a:gs>
                  <a:gs pos="47000">
                    <a:srgbClr val="333F50"/>
                  </a:gs>
                  <a:gs pos="79000">
                    <a:srgbClr val="333F50"/>
                  </a:gs>
                </a:gsLst>
                <a:lin ang="27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dirty="0">
              <a:gradFill>
                <a:gsLst>
                  <a:gs pos="0">
                    <a:srgbClr val="333F50"/>
                  </a:gs>
                  <a:gs pos="100000">
                    <a:srgbClr val="333F50"/>
                  </a:gs>
                  <a:gs pos="47000">
                    <a:srgbClr val="333F50"/>
                  </a:gs>
                  <a:gs pos="79000">
                    <a:srgbClr val="333F50"/>
                  </a:gs>
                </a:gsLst>
                <a:lin ang="27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사람 구조 </a:t>
            </a:r>
            <a:r>
              <a:rPr lang="en-US" altLang="ko-KR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+</a:t>
            </a:r>
            <a:r>
              <a:rPr lang="ko-KR" altLang="en-US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기름 수거 </a:t>
            </a:r>
            <a:r>
              <a:rPr lang="en-US" altLang="ko-KR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+</a:t>
            </a:r>
            <a:r>
              <a:rPr lang="ko-KR" altLang="en-US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쓰레기 수거</a:t>
            </a:r>
            <a:endParaRPr lang="en-US" altLang="ko-KR" dirty="0">
              <a:gradFill>
                <a:gsLst>
                  <a:gs pos="0">
                    <a:srgbClr val="333F50"/>
                  </a:gs>
                  <a:gs pos="100000">
                    <a:srgbClr val="333F50"/>
                  </a:gs>
                  <a:gs pos="47000">
                    <a:srgbClr val="333F50"/>
                  </a:gs>
                  <a:gs pos="79000">
                    <a:srgbClr val="333F50"/>
                  </a:gs>
                </a:gsLst>
                <a:lin ang="27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dirty="0">
              <a:gradFill>
                <a:gsLst>
                  <a:gs pos="0">
                    <a:srgbClr val="333F50"/>
                  </a:gs>
                  <a:gs pos="100000">
                    <a:srgbClr val="333F50"/>
                  </a:gs>
                  <a:gs pos="47000">
                    <a:srgbClr val="333F50"/>
                  </a:gs>
                  <a:gs pos="79000">
                    <a:srgbClr val="333F50"/>
                  </a:gs>
                </a:gsLst>
                <a:lin ang="27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평상시 쓰레기 수거</a:t>
            </a:r>
            <a:endParaRPr lang="en-US" altLang="ko-KR" dirty="0">
              <a:gradFill>
                <a:gsLst>
                  <a:gs pos="0">
                    <a:srgbClr val="333F50"/>
                  </a:gs>
                  <a:gs pos="100000">
                    <a:srgbClr val="333F50"/>
                  </a:gs>
                  <a:gs pos="47000">
                    <a:srgbClr val="333F50"/>
                  </a:gs>
                  <a:gs pos="79000">
                    <a:srgbClr val="333F50"/>
                  </a:gs>
                </a:gsLst>
                <a:lin ang="27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dirty="0">
              <a:gradFill>
                <a:gsLst>
                  <a:gs pos="0">
                    <a:srgbClr val="333F50"/>
                  </a:gs>
                  <a:gs pos="100000">
                    <a:srgbClr val="333F50"/>
                  </a:gs>
                  <a:gs pos="47000">
                    <a:srgbClr val="333F50"/>
                  </a:gs>
                  <a:gs pos="79000">
                    <a:srgbClr val="333F50"/>
                  </a:gs>
                </a:gsLst>
                <a:lin ang="27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해안 경비병 활용 가능성</a:t>
            </a:r>
            <a:endParaRPr lang="en-US" altLang="ko-KR" dirty="0">
              <a:gradFill>
                <a:gsLst>
                  <a:gs pos="0">
                    <a:srgbClr val="333F50"/>
                  </a:gs>
                  <a:gs pos="100000">
                    <a:srgbClr val="333F50"/>
                  </a:gs>
                  <a:gs pos="47000">
                    <a:srgbClr val="333F50"/>
                  </a:gs>
                  <a:gs pos="79000">
                    <a:srgbClr val="333F50"/>
                  </a:gs>
                </a:gsLst>
                <a:lin ang="27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3E170F7-B646-4A93-A2EC-8C224B521F6E}"/>
              </a:ext>
            </a:extLst>
          </p:cNvPr>
          <p:cNvGrpSpPr/>
          <p:nvPr/>
        </p:nvGrpSpPr>
        <p:grpSpPr>
          <a:xfrm>
            <a:off x="36973" y="111663"/>
            <a:ext cx="9187415" cy="1174262"/>
            <a:chOff x="36973" y="111663"/>
            <a:chExt cx="9187415" cy="1174262"/>
          </a:xfrm>
        </p:grpSpPr>
        <p:grpSp>
          <p:nvGrpSpPr>
            <p:cNvPr id="5" name="Group 28">
              <a:extLst>
                <a:ext uri="{FF2B5EF4-FFF2-40B4-BE49-F238E27FC236}">
                  <a16:creationId xmlns:a16="http://schemas.microsoft.com/office/drawing/2014/main" id="{322ACF8D-477E-4E67-BE8A-57C5BB41E439}"/>
                </a:ext>
              </a:extLst>
            </p:cNvPr>
            <p:cNvGrpSpPr/>
            <p:nvPr/>
          </p:nvGrpSpPr>
          <p:grpSpPr>
            <a:xfrm>
              <a:off x="479148" y="365125"/>
              <a:ext cx="8745240" cy="920800"/>
              <a:chOff x="3007364" y="818147"/>
              <a:chExt cx="12627342" cy="150330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B5AAFB-3317-4E3E-856E-53880B2191A0}"/>
                  </a:ext>
                </a:extLst>
              </p:cNvPr>
              <p:cNvSpPr txBox="1"/>
              <p:nvPr/>
            </p:nvSpPr>
            <p:spPr>
              <a:xfrm>
                <a:off x="3398295" y="1057842"/>
                <a:ext cx="12236411" cy="8542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/>
                <a:r>
                  <a:rPr lang="ko-KR" altLang="en-US" sz="2800" dirty="0"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  <a:gs pos="4700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2700000" scaled="1"/>
                    </a:gra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a로케트" panose="02020600000000000000" pitchFamily="18" charset="-127"/>
                    <a:ea typeface="a로케트" panose="02020600000000000000" pitchFamily="18" charset="-127"/>
                  </a:rPr>
                  <a:t>발전가능성</a:t>
                </a: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  <a:gs pos="47000">
                        <a:prstClr val="white"/>
                      </a:gs>
                      <a:gs pos="100000">
                        <a:prstClr val="white"/>
                      </a:gs>
                    </a:gsLst>
                    <a:lin ang="2700000" scaled="1"/>
                  </a:gra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  <a:cs typeface="+mn-cs"/>
                </a:endParaRPr>
              </a:p>
            </p:txBody>
          </p:sp>
          <p:sp>
            <p:nvSpPr>
              <p:cNvPr id="10" name="Freeform 24">
                <a:extLst>
                  <a:ext uri="{FF2B5EF4-FFF2-40B4-BE49-F238E27FC236}">
                    <a16:creationId xmlns:a16="http://schemas.microsoft.com/office/drawing/2014/main" id="{939DEB09-0BFC-4A22-BB36-A35F3EC9C97A}"/>
                  </a:ext>
                </a:extLst>
              </p:cNvPr>
              <p:cNvSpPr/>
              <p:nvPr/>
            </p:nvSpPr>
            <p:spPr>
              <a:xfrm>
                <a:off x="3097129" y="818147"/>
                <a:ext cx="1282367" cy="1503300"/>
              </a:xfrm>
              <a:custGeom>
                <a:avLst/>
                <a:gdLst>
                  <a:gd name="connsiteX0" fmla="*/ 1188269 w 1282367"/>
                  <a:gd name="connsiteY0" fmla="*/ 1133483 h 1503300"/>
                  <a:gd name="connsiteX1" fmla="*/ 1282367 w 1282367"/>
                  <a:gd name="connsiteY1" fmla="*/ 1133483 h 1503300"/>
                  <a:gd name="connsiteX2" fmla="*/ 1282367 w 1282367"/>
                  <a:gd name="connsiteY2" fmla="*/ 1503300 h 1503300"/>
                  <a:gd name="connsiteX3" fmla="*/ 0 w 1282367"/>
                  <a:gd name="connsiteY3" fmla="*/ 1503300 h 1503300"/>
                  <a:gd name="connsiteX4" fmla="*/ 0 w 1282367"/>
                  <a:gd name="connsiteY4" fmla="*/ 1420086 h 1503300"/>
                  <a:gd name="connsiteX5" fmla="*/ 1188269 w 1282367"/>
                  <a:gd name="connsiteY5" fmla="*/ 1420086 h 1503300"/>
                  <a:gd name="connsiteX6" fmla="*/ 0 w 1282367"/>
                  <a:gd name="connsiteY6" fmla="*/ 0 h 1503300"/>
                  <a:gd name="connsiteX7" fmla="*/ 1282367 w 1282367"/>
                  <a:gd name="connsiteY7" fmla="*/ 0 h 1503300"/>
                  <a:gd name="connsiteX8" fmla="*/ 1282367 w 1282367"/>
                  <a:gd name="connsiteY8" fmla="*/ 219083 h 1503300"/>
                  <a:gd name="connsiteX9" fmla="*/ 1188269 w 1282367"/>
                  <a:gd name="connsiteY9" fmla="*/ 219083 h 1503300"/>
                  <a:gd name="connsiteX10" fmla="*/ 1188269 w 1282367"/>
                  <a:gd name="connsiteY10" fmla="*/ 105212 h 1503300"/>
                  <a:gd name="connsiteX11" fmla="*/ 0 w 1282367"/>
                  <a:gd name="connsiteY11" fmla="*/ 105212 h 1503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82367" h="1503300">
                    <a:moveTo>
                      <a:pt x="1188269" y="1133483"/>
                    </a:moveTo>
                    <a:lnTo>
                      <a:pt x="1282367" y="1133483"/>
                    </a:lnTo>
                    <a:lnTo>
                      <a:pt x="1282367" y="1503300"/>
                    </a:lnTo>
                    <a:lnTo>
                      <a:pt x="0" y="1503300"/>
                    </a:lnTo>
                    <a:lnTo>
                      <a:pt x="0" y="1420086"/>
                    </a:lnTo>
                    <a:lnTo>
                      <a:pt x="1188269" y="1420086"/>
                    </a:lnTo>
                    <a:close/>
                    <a:moveTo>
                      <a:pt x="0" y="0"/>
                    </a:moveTo>
                    <a:lnTo>
                      <a:pt x="1282367" y="0"/>
                    </a:lnTo>
                    <a:lnTo>
                      <a:pt x="1282367" y="219083"/>
                    </a:lnTo>
                    <a:lnTo>
                      <a:pt x="1188269" y="219083"/>
                    </a:lnTo>
                    <a:lnTo>
                      <a:pt x="1188269" y="105212"/>
                    </a:lnTo>
                    <a:lnTo>
                      <a:pt x="0" y="1052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Freeform 26">
                <a:extLst>
                  <a:ext uri="{FF2B5EF4-FFF2-40B4-BE49-F238E27FC236}">
                    <a16:creationId xmlns:a16="http://schemas.microsoft.com/office/drawing/2014/main" id="{8A0B5432-322F-4BD1-B352-E28FF55E1258}"/>
                  </a:ext>
                </a:extLst>
              </p:cNvPr>
              <p:cNvSpPr/>
              <p:nvPr/>
            </p:nvSpPr>
            <p:spPr>
              <a:xfrm>
                <a:off x="3007364" y="818147"/>
                <a:ext cx="534870" cy="1503300"/>
              </a:xfrm>
              <a:custGeom>
                <a:avLst/>
                <a:gdLst>
                  <a:gd name="connsiteX0" fmla="*/ 0 w 534870"/>
                  <a:gd name="connsiteY0" fmla="*/ 0 h 1503300"/>
                  <a:gd name="connsiteX1" fmla="*/ 534870 w 534870"/>
                  <a:gd name="connsiteY1" fmla="*/ 0 h 1503300"/>
                  <a:gd name="connsiteX2" fmla="*/ 534870 w 534870"/>
                  <a:gd name="connsiteY2" fmla="*/ 105212 h 1503300"/>
                  <a:gd name="connsiteX3" fmla="*/ 95421 w 534870"/>
                  <a:gd name="connsiteY3" fmla="*/ 105212 h 1503300"/>
                  <a:gd name="connsiteX4" fmla="*/ 95421 w 534870"/>
                  <a:gd name="connsiteY4" fmla="*/ 1420086 h 1503300"/>
                  <a:gd name="connsiteX5" fmla="*/ 534870 w 534870"/>
                  <a:gd name="connsiteY5" fmla="*/ 1420086 h 1503300"/>
                  <a:gd name="connsiteX6" fmla="*/ 534870 w 534870"/>
                  <a:gd name="connsiteY6" fmla="*/ 1503300 h 1503300"/>
                  <a:gd name="connsiteX7" fmla="*/ 0 w 534870"/>
                  <a:gd name="connsiteY7" fmla="*/ 1503300 h 1503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4870" h="1503300">
                    <a:moveTo>
                      <a:pt x="0" y="0"/>
                    </a:moveTo>
                    <a:lnTo>
                      <a:pt x="534870" y="0"/>
                    </a:lnTo>
                    <a:lnTo>
                      <a:pt x="534870" y="105212"/>
                    </a:lnTo>
                    <a:lnTo>
                      <a:pt x="95421" y="105212"/>
                    </a:lnTo>
                    <a:lnTo>
                      <a:pt x="95421" y="1420086"/>
                    </a:lnTo>
                    <a:lnTo>
                      <a:pt x="534870" y="1420086"/>
                    </a:lnTo>
                    <a:lnTo>
                      <a:pt x="534870" y="1503300"/>
                    </a:lnTo>
                    <a:lnTo>
                      <a:pt x="0" y="15033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oup 46">
              <a:extLst>
                <a:ext uri="{FF2B5EF4-FFF2-40B4-BE49-F238E27FC236}">
                  <a16:creationId xmlns:a16="http://schemas.microsoft.com/office/drawing/2014/main" id="{CA0B0287-3B41-44A0-A7E5-FDDE5FAA5705}"/>
                </a:ext>
              </a:extLst>
            </p:cNvPr>
            <p:cNvGrpSpPr/>
            <p:nvPr/>
          </p:nvGrpSpPr>
          <p:grpSpPr>
            <a:xfrm flipV="1">
              <a:off x="36973" y="111663"/>
              <a:ext cx="370432" cy="317135"/>
              <a:chOff x="2300733" y="2007958"/>
              <a:chExt cx="834252" cy="783928"/>
            </a:xfrm>
          </p:grpSpPr>
          <p:sp>
            <p:nvSpPr>
              <p:cNvPr id="7" name="Freeform 44">
                <a:extLst>
                  <a:ext uri="{FF2B5EF4-FFF2-40B4-BE49-F238E27FC236}">
                    <a16:creationId xmlns:a16="http://schemas.microsoft.com/office/drawing/2014/main" id="{4502F89C-EC63-4A92-896F-D49FF5D1EF74}"/>
                  </a:ext>
                </a:extLst>
              </p:cNvPr>
              <p:cNvSpPr/>
              <p:nvPr/>
            </p:nvSpPr>
            <p:spPr>
              <a:xfrm>
                <a:off x="2300733" y="2007958"/>
                <a:ext cx="370398" cy="783928"/>
              </a:xfrm>
              <a:custGeom>
                <a:avLst/>
                <a:gdLst>
                  <a:gd name="connsiteX0" fmla="*/ 188798 w 1132764"/>
                  <a:gd name="connsiteY0" fmla="*/ 0 h 2397435"/>
                  <a:gd name="connsiteX1" fmla="*/ 943966 w 1132764"/>
                  <a:gd name="connsiteY1" fmla="*/ 0 h 2397435"/>
                  <a:gd name="connsiteX2" fmla="*/ 1132764 w 1132764"/>
                  <a:gd name="connsiteY2" fmla="*/ 188798 h 2397435"/>
                  <a:gd name="connsiteX3" fmla="*/ 1132764 w 1132764"/>
                  <a:gd name="connsiteY3" fmla="*/ 1035815 h 2397435"/>
                  <a:gd name="connsiteX4" fmla="*/ 943966 w 1132764"/>
                  <a:gd name="connsiteY4" fmla="*/ 1224613 h 2397435"/>
                  <a:gd name="connsiteX5" fmla="*/ 555971 w 1132764"/>
                  <a:gd name="connsiteY5" fmla="*/ 1224613 h 2397435"/>
                  <a:gd name="connsiteX6" fmla="*/ 556177 w 1132764"/>
                  <a:gd name="connsiteY6" fmla="*/ 1225922 h 2397435"/>
                  <a:gd name="connsiteX7" fmla="*/ 983506 w 1132764"/>
                  <a:gd name="connsiteY7" fmla="*/ 1928815 h 2397435"/>
                  <a:gd name="connsiteX8" fmla="*/ 1132764 w 1132764"/>
                  <a:gd name="connsiteY8" fmla="*/ 2051963 h 2397435"/>
                  <a:gd name="connsiteX9" fmla="*/ 1064525 w 1132764"/>
                  <a:gd name="connsiteY9" fmla="*/ 2397435 h 2397435"/>
                  <a:gd name="connsiteX10" fmla="*/ 865938 w 1132764"/>
                  <a:gd name="connsiteY10" fmla="*/ 2313437 h 2397435"/>
                  <a:gd name="connsiteX11" fmla="*/ 16118 w 1132764"/>
                  <a:gd name="connsiteY11" fmla="*/ 1178727 h 2397435"/>
                  <a:gd name="connsiteX12" fmla="*/ 5759 w 1132764"/>
                  <a:gd name="connsiteY12" fmla="*/ 1080058 h 2397435"/>
                  <a:gd name="connsiteX13" fmla="*/ 3836 w 1132764"/>
                  <a:gd name="connsiteY13" fmla="*/ 1073864 h 2397435"/>
                  <a:gd name="connsiteX14" fmla="*/ 0 w 1132764"/>
                  <a:gd name="connsiteY14" fmla="*/ 1035815 h 2397435"/>
                  <a:gd name="connsiteX15" fmla="*/ 0 w 1132764"/>
                  <a:gd name="connsiteY15" fmla="*/ 942490 h 2397435"/>
                  <a:gd name="connsiteX16" fmla="*/ 0 w 1132764"/>
                  <a:gd name="connsiteY16" fmla="*/ 317733 h 2397435"/>
                  <a:gd name="connsiteX17" fmla="*/ 0 w 1132764"/>
                  <a:gd name="connsiteY17" fmla="*/ 188798 h 2397435"/>
                  <a:gd name="connsiteX18" fmla="*/ 188798 w 1132764"/>
                  <a:gd name="connsiteY18" fmla="*/ 0 h 2397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32764" h="2397435">
                    <a:moveTo>
                      <a:pt x="188798" y="0"/>
                    </a:moveTo>
                    <a:lnTo>
                      <a:pt x="943966" y="0"/>
                    </a:lnTo>
                    <a:cubicBezTo>
                      <a:pt x="1048236" y="0"/>
                      <a:pt x="1132764" y="84528"/>
                      <a:pt x="1132764" y="188798"/>
                    </a:cubicBezTo>
                    <a:lnTo>
                      <a:pt x="1132764" y="1035815"/>
                    </a:lnTo>
                    <a:cubicBezTo>
                      <a:pt x="1132764" y="1140085"/>
                      <a:pt x="1048236" y="1224613"/>
                      <a:pt x="943966" y="1224613"/>
                    </a:cubicBezTo>
                    <a:lnTo>
                      <a:pt x="555971" y="1224613"/>
                    </a:lnTo>
                    <a:lnTo>
                      <a:pt x="556177" y="1225922"/>
                    </a:lnTo>
                    <a:cubicBezTo>
                      <a:pt x="629881" y="1592732"/>
                      <a:pt x="759260" y="1704569"/>
                      <a:pt x="983506" y="1928815"/>
                    </a:cubicBezTo>
                    <a:lnTo>
                      <a:pt x="1132764" y="2051963"/>
                    </a:lnTo>
                    <a:lnTo>
                      <a:pt x="1064525" y="2397435"/>
                    </a:lnTo>
                    <a:lnTo>
                      <a:pt x="865938" y="2313437"/>
                    </a:lnTo>
                    <a:cubicBezTo>
                      <a:pt x="416006" y="2009468"/>
                      <a:pt x="90471" y="1698688"/>
                      <a:pt x="16118" y="1178727"/>
                    </a:cubicBezTo>
                    <a:lnTo>
                      <a:pt x="5759" y="1080058"/>
                    </a:lnTo>
                    <a:lnTo>
                      <a:pt x="3836" y="1073864"/>
                    </a:lnTo>
                    <a:cubicBezTo>
                      <a:pt x="1321" y="1061574"/>
                      <a:pt x="0" y="1048849"/>
                      <a:pt x="0" y="1035815"/>
                    </a:cubicBezTo>
                    <a:lnTo>
                      <a:pt x="0" y="942490"/>
                    </a:lnTo>
                    <a:lnTo>
                      <a:pt x="0" y="317733"/>
                    </a:lnTo>
                    <a:lnTo>
                      <a:pt x="0" y="188798"/>
                    </a:lnTo>
                    <a:cubicBezTo>
                      <a:pt x="0" y="84528"/>
                      <a:pt x="84528" y="0"/>
                      <a:pt x="18879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Freeform 45">
                <a:extLst>
                  <a:ext uri="{FF2B5EF4-FFF2-40B4-BE49-F238E27FC236}">
                    <a16:creationId xmlns:a16="http://schemas.microsoft.com/office/drawing/2014/main" id="{5F653650-2933-4629-8477-B9E560C5EB14}"/>
                  </a:ext>
                </a:extLst>
              </p:cNvPr>
              <p:cNvSpPr/>
              <p:nvPr/>
            </p:nvSpPr>
            <p:spPr>
              <a:xfrm>
                <a:off x="2764587" y="2007958"/>
                <a:ext cx="370398" cy="783928"/>
              </a:xfrm>
              <a:custGeom>
                <a:avLst/>
                <a:gdLst>
                  <a:gd name="connsiteX0" fmla="*/ 188798 w 1132764"/>
                  <a:gd name="connsiteY0" fmla="*/ 0 h 2397435"/>
                  <a:gd name="connsiteX1" fmla="*/ 943966 w 1132764"/>
                  <a:gd name="connsiteY1" fmla="*/ 0 h 2397435"/>
                  <a:gd name="connsiteX2" fmla="*/ 1132764 w 1132764"/>
                  <a:gd name="connsiteY2" fmla="*/ 188798 h 2397435"/>
                  <a:gd name="connsiteX3" fmla="*/ 1132764 w 1132764"/>
                  <a:gd name="connsiteY3" fmla="*/ 1035815 h 2397435"/>
                  <a:gd name="connsiteX4" fmla="*/ 943966 w 1132764"/>
                  <a:gd name="connsiteY4" fmla="*/ 1224613 h 2397435"/>
                  <a:gd name="connsiteX5" fmla="*/ 555971 w 1132764"/>
                  <a:gd name="connsiteY5" fmla="*/ 1224613 h 2397435"/>
                  <a:gd name="connsiteX6" fmla="*/ 556177 w 1132764"/>
                  <a:gd name="connsiteY6" fmla="*/ 1225922 h 2397435"/>
                  <a:gd name="connsiteX7" fmla="*/ 983506 w 1132764"/>
                  <a:gd name="connsiteY7" fmla="*/ 1928815 h 2397435"/>
                  <a:gd name="connsiteX8" fmla="*/ 1132764 w 1132764"/>
                  <a:gd name="connsiteY8" fmla="*/ 2051963 h 2397435"/>
                  <a:gd name="connsiteX9" fmla="*/ 1064525 w 1132764"/>
                  <a:gd name="connsiteY9" fmla="*/ 2397435 h 2397435"/>
                  <a:gd name="connsiteX10" fmla="*/ 865938 w 1132764"/>
                  <a:gd name="connsiteY10" fmla="*/ 2313437 h 2397435"/>
                  <a:gd name="connsiteX11" fmla="*/ 16118 w 1132764"/>
                  <a:gd name="connsiteY11" fmla="*/ 1178727 h 2397435"/>
                  <a:gd name="connsiteX12" fmla="*/ 5759 w 1132764"/>
                  <a:gd name="connsiteY12" fmla="*/ 1080058 h 2397435"/>
                  <a:gd name="connsiteX13" fmla="*/ 3836 w 1132764"/>
                  <a:gd name="connsiteY13" fmla="*/ 1073864 h 2397435"/>
                  <a:gd name="connsiteX14" fmla="*/ 0 w 1132764"/>
                  <a:gd name="connsiteY14" fmla="*/ 1035815 h 2397435"/>
                  <a:gd name="connsiteX15" fmla="*/ 0 w 1132764"/>
                  <a:gd name="connsiteY15" fmla="*/ 942490 h 2397435"/>
                  <a:gd name="connsiteX16" fmla="*/ 0 w 1132764"/>
                  <a:gd name="connsiteY16" fmla="*/ 317733 h 2397435"/>
                  <a:gd name="connsiteX17" fmla="*/ 0 w 1132764"/>
                  <a:gd name="connsiteY17" fmla="*/ 188798 h 2397435"/>
                  <a:gd name="connsiteX18" fmla="*/ 188798 w 1132764"/>
                  <a:gd name="connsiteY18" fmla="*/ 0 h 2397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32764" h="2397435">
                    <a:moveTo>
                      <a:pt x="188798" y="0"/>
                    </a:moveTo>
                    <a:lnTo>
                      <a:pt x="943966" y="0"/>
                    </a:lnTo>
                    <a:cubicBezTo>
                      <a:pt x="1048236" y="0"/>
                      <a:pt x="1132764" y="84528"/>
                      <a:pt x="1132764" y="188798"/>
                    </a:cubicBezTo>
                    <a:lnTo>
                      <a:pt x="1132764" y="1035815"/>
                    </a:lnTo>
                    <a:cubicBezTo>
                      <a:pt x="1132764" y="1140085"/>
                      <a:pt x="1048236" y="1224613"/>
                      <a:pt x="943966" y="1224613"/>
                    </a:cubicBezTo>
                    <a:lnTo>
                      <a:pt x="555971" y="1224613"/>
                    </a:lnTo>
                    <a:lnTo>
                      <a:pt x="556177" y="1225922"/>
                    </a:lnTo>
                    <a:cubicBezTo>
                      <a:pt x="629881" y="1592732"/>
                      <a:pt x="759260" y="1704569"/>
                      <a:pt x="983506" y="1928815"/>
                    </a:cubicBezTo>
                    <a:lnTo>
                      <a:pt x="1132764" y="2051963"/>
                    </a:lnTo>
                    <a:lnTo>
                      <a:pt x="1064525" y="2397435"/>
                    </a:lnTo>
                    <a:lnTo>
                      <a:pt x="865938" y="2313437"/>
                    </a:lnTo>
                    <a:cubicBezTo>
                      <a:pt x="416006" y="2009468"/>
                      <a:pt x="90471" y="1698688"/>
                      <a:pt x="16118" y="1178727"/>
                    </a:cubicBezTo>
                    <a:lnTo>
                      <a:pt x="5759" y="1080058"/>
                    </a:lnTo>
                    <a:lnTo>
                      <a:pt x="3836" y="1073864"/>
                    </a:lnTo>
                    <a:cubicBezTo>
                      <a:pt x="1321" y="1061574"/>
                      <a:pt x="0" y="1048849"/>
                      <a:pt x="0" y="1035815"/>
                    </a:cubicBezTo>
                    <a:lnTo>
                      <a:pt x="0" y="942490"/>
                    </a:lnTo>
                    <a:lnTo>
                      <a:pt x="0" y="317733"/>
                    </a:lnTo>
                    <a:lnTo>
                      <a:pt x="0" y="188798"/>
                    </a:lnTo>
                    <a:cubicBezTo>
                      <a:pt x="0" y="84528"/>
                      <a:pt x="84528" y="0"/>
                      <a:pt x="18879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EE95585-169D-4326-ADFB-BB2A7E442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1B11821-3E89-B34C-8877-B2951A2A61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B480D3-3092-4D82-9C39-D3B7702D5B36}"/>
              </a:ext>
            </a:extLst>
          </p:cNvPr>
          <p:cNvSpPr/>
          <p:nvPr/>
        </p:nvSpPr>
        <p:spPr>
          <a:xfrm>
            <a:off x="541316" y="1547446"/>
            <a:ext cx="11109368" cy="5310554"/>
          </a:xfrm>
          <a:prstGeom prst="rect">
            <a:avLst/>
          </a:prstGeom>
          <a:solidFill>
            <a:schemeClr val="bg2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Picture 2" descr="question iconì ëí ì´ë¯¸ì§ ê²ìê²°ê³¼">
            <a:extLst>
              <a:ext uri="{FF2B5EF4-FFF2-40B4-BE49-F238E27FC236}">
                <a16:creationId xmlns:a16="http://schemas.microsoft.com/office/drawing/2014/main" id="{E693269F-62B2-4148-8F88-D048118FC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81" b="90000" l="9905" r="89989">
                        <a14:foregroundMark x1="49526" y1="18611" x2="48683" y2="35185"/>
                        <a14:foregroundMark x1="51212" y1="64907" x2="52055" y2="77685"/>
                        <a14:foregroundMark x1="43941" y1="52870" x2="39621" y2="82222"/>
                        <a14:foregroundMark x1="67018" y1="14537" x2="67018" y2="14537"/>
                        <a14:foregroundMark x1="66596" y1="19815" x2="63646" y2="3981"/>
                        <a14:foregroundMark x1="70074" y1="4352" x2="60169" y2="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542" y="2168399"/>
            <a:ext cx="1786415" cy="203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4E691-2084-974E-B14B-87A304C8D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Model Tuning</a:t>
            </a:r>
          </a:p>
          <a:p>
            <a:endParaRPr lang="en-US" altLang="ko-KR" dirty="0">
              <a:gradFill>
                <a:gsLst>
                  <a:gs pos="0">
                    <a:srgbClr val="333F50"/>
                  </a:gs>
                  <a:gs pos="100000">
                    <a:srgbClr val="333F50"/>
                  </a:gs>
                  <a:gs pos="47000">
                    <a:srgbClr val="333F50"/>
                  </a:gs>
                  <a:gs pos="79000">
                    <a:srgbClr val="333F50"/>
                  </a:gs>
                </a:gsLst>
                <a:lin ang="27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dirty="0">
              <a:gradFill>
                <a:gsLst>
                  <a:gs pos="0">
                    <a:srgbClr val="333F50"/>
                  </a:gs>
                  <a:gs pos="100000">
                    <a:srgbClr val="333F50"/>
                  </a:gs>
                  <a:gs pos="47000">
                    <a:srgbClr val="333F50"/>
                  </a:gs>
                  <a:gs pos="79000">
                    <a:srgbClr val="333F50"/>
                  </a:gs>
                </a:gsLst>
                <a:lin ang="27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dirty="0">
              <a:gradFill>
                <a:gsLst>
                  <a:gs pos="0">
                    <a:srgbClr val="333F50"/>
                  </a:gs>
                  <a:gs pos="100000">
                    <a:srgbClr val="333F50"/>
                  </a:gs>
                  <a:gs pos="47000">
                    <a:srgbClr val="333F50"/>
                  </a:gs>
                  <a:gs pos="79000">
                    <a:srgbClr val="333F50"/>
                  </a:gs>
                </a:gsLst>
                <a:lin ang="27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indent="0">
              <a:buNone/>
            </a:pPr>
            <a:endParaRPr lang="ko-KR" altLang="en-US" dirty="0">
              <a:gradFill>
                <a:gsLst>
                  <a:gs pos="0">
                    <a:srgbClr val="333F50"/>
                  </a:gs>
                  <a:gs pos="100000">
                    <a:srgbClr val="333F50"/>
                  </a:gs>
                  <a:gs pos="47000">
                    <a:srgbClr val="333F50"/>
                  </a:gs>
                  <a:gs pos="79000">
                    <a:srgbClr val="333F50"/>
                  </a:gs>
                </a:gsLst>
                <a:lin ang="27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사람 구조 </a:t>
            </a:r>
            <a:r>
              <a:rPr lang="en-US" altLang="ko-KR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Category</a:t>
            </a:r>
            <a:r>
              <a:rPr lang="ko-KR" altLang="en-US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 </a:t>
            </a:r>
            <a:r>
              <a:rPr lang="en-US" altLang="ko-KR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노인 </a:t>
            </a:r>
            <a:r>
              <a:rPr lang="en-US" altLang="ko-KR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어린이</a:t>
            </a:r>
            <a:r>
              <a:rPr lang="en-US" altLang="ko-KR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endParaRPr lang="en-US" altLang="ko-KR" dirty="0">
              <a:gradFill>
                <a:gsLst>
                  <a:gs pos="0">
                    <a:srgbClr val="333F50"/>
                  </a:gs>
                  <a:gs pos="100000">
                    <a:srgbClr val="333F50"/>
                  </a:gs>
                  <a:gs pos="47000">
                    <a:srgbClr val="333F50"/>
                  </a:gs>
                  <a:gs pos="79000">
                    <a:srgbClr val="333F50"/>
                  </a:gs>
                </a:gsLst>
                <a:lin ang="27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3E170F7-B646-4A93-A2EC-8C224B521F6E}"/>
              </a:ext>
            </a:extLst>
          </p:cNvPr>
          <p:cNvGrpSpPr/>
          <p:nvPr/>
        </p:nvGrpSpPr>
        <p:grpSpPr>
          <a:xfrm>
            <a:off x="36973" y="111663"/>
            <a:ext cx="9187415" cy="1174262"/>
            <a:chOff x="36973" y="111663"/>
            <a:chExt cx="9187415" cy="1174262"/>
          </a:xfrm>
        </p:grpSpPr>
        <p:grpSp>
          <p:nvGrpSpPr>
            <p:cNvPr id="5" name="Group 28">
              <a:extLst>
                <a:ext uri="{FF2B5EF4-FFF2-40B4-BE49-F238E27FC236}">
                  <a16:creationId xmlns:a16="http://schemas.microsoft.com/office/drawing/2014/main" id="{322ACF8D-477E-4E67-BE8A-57C5BB41E439}"/>
                </a:ext>
              </a:extLst>
            </p:cNvPr>
            <p:cNvGrpSpPr/>
            <p:nvPr/>
          </p:nvGrpSpPr>
          <p:grpSpPr>
            <a:xfrm>
              <a:off x="479148" y="365125"/>
              <a:ext cx="8745240" cy="920800"/>
              <a:chOff x="3007364" y="818147"/>
              <a:chExt cx="12627342" cy="150330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B5AAFB-3317-4E3E-856E-53880B2191A0}"/>
                  </a:ext>
                </a:extLst>
              </p:cNvPr>
              <p:cNvSpPr txBox="1"/>
              <p:nvPr/>
            </p:nvSpPr>
            <p:spPr>
              <a:xfrm>
                <a:off x="3398295" y="1057842"/>
                <a:ext cx="12236411" cy="8542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  <a:gs pos="4700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2700000" scaled="1"/>
                    </a:gra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a로케트" panose="02020600000000000000" pitchFamily="18" charset="-127"/>
                    <a:ea typeface="a로케트" panose="02020600000000000000" pitchFamily="18" charset="-127"/>
                    <a:cs typeface="+mn-cs"/>
                  </a:rPr>
                  <a:t>추가 </a:t>
                </a:r>
                <a:r>
                  <a:rPr kumimoji="0" lang="en-US" altLang="ko-KR" sz="2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  <a:gs pos="4700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2700000" scaled="1"/>
                    </a:gra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a로케트" panose="02020600000000000000" pitchFamily="18" charset="-127"/>
                    <a:ea typeface="a로케트" panose="02020600000000000000" pitchFamily="18" charset="-127"/>
                    <a:cs typeface="+mn-cs"/>
                  </a:rPr>
                  <a:t>Tasks</a:t>
                </a: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  <a:gs pos="47000">
                        <a:prstClr val="white"/>
                      </a:gs>
                      <a:gs pos="100000">
                        <a:prstClr val="white"/>
                      </a:gs>
                    </a:gsLst>
                    <a:lin ang="2700000" scaled="1"/>
                  </a:gra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  <a:cs typeface="+mn-cs"/>
                </a:endParaRPr>
              </a:p>
            </p:txBody>
          </p:sp>
          <p:sp>
            <p:nvSpPr>
              <p:cNvPr id="10" name="Freeform 24">
                <a:extLst>
                  <a:ext uri="{FF2B5EF4-FFF2-40B4-BE49-F238E27FC236}">
                    <a16:creationId xmlns:a16="http://schemas.microsoft.com/office/drawing/2014/main" id="{939DEB09-0BFC-4A22-BB36-A35F3EC9C97A}"/>
                  </a:ext>
                </a:extLst>
              </p:cNvPr>
              <p:cNvSpPr/>
              <p:nvPr/>
            </p:nvSpPr>
            <p:spPr>
              <a:xfrm>
                <a:off x="3097129" y="818147"/>
                <a:ext cx="1282367" cy="1503300"/>
              </a:xfrm>
              <a:custGeom>
                <a:avLst/>
                <a:gdLst>
                  <a:gd name="connsiteX0" fmla="*/ 1188269 w 1282367"/>
                  <a:gd name="connsiteY0" fmla="*/ 1133483 h 1503300"/>
                  <a:gd name="connsiteX1" fmla="*/ 1282367 w 1282367"/>
                  <a:gd name="connsiteY1" fmla="*/ 1133483 h 1503300"/>
                  <a:gd name="connsiteX2" fmla="*/ 1282367 w 1282367"/>
                  <a:gd name="connsiteY2" fmla="*/ 1503300 h 1503300"/>
                  <a:gd name="connsiteX3" fmla="*/ 0 w 1282367"/>
                  <a:gd name="connsiteY3" fmla="*/ 1503300 h 1503300"/>
                  <a:gd name="connsiteX4" fmla="*/ 0 w 1282367"/>
                  <a:gd name="connsiteY4" fmla="*/ 1420086 h 1503300"/>
                  <a:gd name="connsiteX5" fmla="*/ 1188269 w 1282367"/>
                  <a:gd name="connsiteY5" fmla="*/ 1420086 h 1503300"/>
                  <a:gd name="connsiteX6" fmla="*/ 0 w 1282367"/>
                  <a:gd name="connsiteY6" fmla="*/ 0 h 1503300"/>
                  <a:gd name="connsiteX7" fmla="*/ 1282367 w 1282367"/>
                  <a:gd name="connsiteY7" fmla="*/ 0 h 1503300"/>
                  <a:gd name="connsiteX8" fmla="*/ 1282367 w 1282367"/>
                  <a:gd name="connsiteY8" fmla="*/ 219083 h 1503300"/>
                  <a:gd name="connsiteX9" fmla="*/ 1188269 w 1282367"/>
                  <a:gd name="connsiteY9" fmla="*/ 219083 h 1503300"/>
                  <a:gd name="connsiteX10" fmla="*/ 1188269 w 1282367"/>
                  <a:gd name="connsiteY10" fmla="*/ 105212 h 1503300"/>
                  <a:gd name="connsiteX11" fmla="*/ 0 w 1282367"/>
                  <a:gd name="connsiteY11" fmla="*/ 105212 h 1503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82367" h="1503300">
                    <a:moveTo>
                      <a:pt x="1188269" y="1133483"/>
                    </a:moveTo>
                    <a:lnTo>
                      <a:pt x="1282367" y="1133483"/>
                    </a:lnTo>
                    <a:lnTo>
                      <a:pt x="1282367" y="1503300"/>
                    </a:lnTo>
                    <a:lnTo>
                      <a:pt x="0" y="1503300"/>
                    </a:lnTo>
                    <a:lnTo>
                      <a:pt x="0" y="1420086"/>
                    </a:lnTo>
                    <a:lnTo>
                      <a:pt x="1188269" y="1420086"/>
                    </a:lnTo>
                    <a:close/>
                    <a:moveTo>
                      <a:pt x="0" y="0"/>
                    </a:moveTo>
                    <a:lnTo>
                      <a:pt x="1282367" y="0"/>
                    </a:lnTo>
                    <a:lnTo>
                      <a:pt x="1282367" y="219083"/>
                    </a:lnTo>
                    <a:lnTo>
                      <a:pt x="1188269" y="219083"/>
                    </a:lnTo>
                    <a:lnTo>
                      <a:pt x="1188269" y="105212"/>
                    </a:lnTo>
                    <a:lnTo>
                      <a:pt x="0" y="1052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Freeform 26">
                <a:extLst>
                  <a:ext uri="{FF2B5EF4-FFF2-40B4-BE49-F238E27FC236}">
                    <a16:creationId xmlns:a16="http://schemas.microsoft.com/office/drawing/2014/main" id="{8A0B5432-322F-4BD1-B352-E28FF55E1258}"/>
                  </a:ext>
                </a:extLst>
              </p:cNvPr>
              <p:cNvSpPr/>
              <p:nvPr/>
            </p:nvSpPr>
            <p:spPr>
              <a:xfrm>
                <a:off x="3007364" y="818147"/>
                <a:ext cx="534870" cy="1503300"/>
              </a:xfrm>
              <a:custGeom>
                <a:avLst/>
                <a:gdLst>
                  <a:gd name="connsiteX0" fmla="*/ 0 w 534870"/>
                  <a:gd name="connsiteY0" fmla="*/ 0 h 1503300"/>
                  <a:gd name="connsiteX1" fmla="*/ 534870 w 534870"/>
                  <a:gd name="connsiteY1" fmla="*/ 0 h 1503300"/>
                  <a:gd name="connsiteX2" fmla="*/ 534870 w 534870"/>
                  <a:gd name="connsiteY2" fmla="*/ 105212 h 1503300"/>
                  <a:gd name="connsiteX3" fmla="*/ 95421 w 534870"/>
                  <a:gd name="connsiteY3" fmla="*/ 105212 h 1503300"/>
                  <a:gd name="connsiteX4" fmla="*/ 95421 w 534870"/>
                  <a:gd name="connsiteY4" fmla="*/ 1420086 h 1503300"/>
                  <a:gd name="connsiteX5" fmla="*/ 534870 w 534870"/>
                  <a:gd name="connsiteY5" fmla="*/ 1420086 h 1503300"/>
                  <a:gd name="connsiteX6" fmla="*/ 534870 w 534870"/>
                  <a:gd name="connsiteY6" fmla="*/ 1503300 h 1503300"/>
                  <a:gd name="connsiteX7" fmla="*/ 0 w 534870"/>
                  <a:gd name="connsiteY7" fmla="*/ 1503300 h 1503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4870" h="1503300">
                    <a:moveTo>
                      <a:pt x="0" y="0"/>
                    </a:moveTo>
                    <a:lnTo>
                      <a:pt x="534870" y="0"/>
                    </a:lnTo>
                    <a:lnTo>
                      <a:pt x="534870" y="105212"/>
                    </a:lnTo>
                    <a:lnTo>
                      <a:pt x="95421" y="105212"/>
                    </a:lnTo>
                    <a:lnTo>
                      <a:pt x="95421" y="1420086"/>
                    </a:lnTo>
                    <a:lnTo>
                      <a:pt x="534870" y="1420086"/>
                    </a:lnTo>
                    <a:lnTo>
                      <a:pt x="534870" y="1503300"/>
                    </a:lnTo>
                    <a:lnTo>
                      <a:pt x="0" y="15033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oup 46">
              <a:extLst>
                <a:ext uri="{FF2B5EF4-FFF2-40B4-BE49-F238E27FC236}">
                  <a16:creationId xmlns:a16="http://schemas.microsoft.com/office/drawing/2014/main" id="{CA0B0287-3B41-44A0-A7E5-FDDE5FAA5705}"/>
                </a:ext>
              </a:extLst>
            </p:cNvPr>
            <p:cNvGrpSpPr/>
            <p:nvPr/>
          </p:nvGrpSpPr>
          <p:grpSpPr>
            <a:xfrm flipV="1">
              <a:off x="36973" y="111663"/>
              <a:ext cx="370432" cy="317135"/>
              <a:chOff x="2300733" y="2007958"/>
              <a:chExt cx="834252" cy="783928"/>
            </a:xfrm>
          </p:grpSpPr>
          <p:sp>
            <p:nvSpPr>
              <p:cNvPr id="7" name="Freeform 44">
                <a:extLst>
                  <a:ext uri="{FF2B5EF4-FFF2-40B4-BE49-F238E27FC236}">
                    <a16:creationId xmlns:a16="http://schemas.microsoft.com/office/drawing/2014/main" id="{4502F89C-EC63-4A92-896F-D49FF5D1EF74}"/>
                  </a:ext>
                </a:extLst>
              </p:cNvPr>
              <p:cNvSpPr/>
              <p:nvPr/>
            </p:nvSpPr>
            <p:spPr>
              <a:xfrm>
                <a:off x="2300733" y="2007958"/>
                <a:ext cx="370398" cy="783928"/>
              </a:xfrm>
              <a:custGeom>
                <a:avLst/>
                <a:gdLst>
                  <a:gd name="connsiteX0" fmla="*/ 188798 w 1132764"/>
                  <a:gd name="connsiteY0" fmla="*/ 0 h 2397435"/>
                  <a:gd name="connsiteX1" fmla="*/ 943966 w 1132764"/>
                  <a:gd name="connsiteY1" fmla="*/ 0 h 2397435"/>
                  <a:gd name="connsiteX2" fmla="*/ 1132764 w 1132764"/>
                  <a:gd name="connsiteY2" fmla="*/ 188798 h 2397435"/>
                  <a:gd name="connsiteX3" fmla="*/ 1132764 w 1132764"/>
                  <a:gd name="connsiteY3" fmla="*/ 1035815 h 2397435"/>
                  <a:gd name="connsiteX4" fmla="*/ 943966 w 1132764"/>
                  <a:gd name="connsiteY4" fmla="*/ 1224613 h 2397435"/>
                  <a:gd name="connsiteX5" fmla="*/ 555971 w 1132764"/>
                  <a:gd name="connsiteY5" fmla="*/ 1224613 h 2397435"/>
                  <a:gd name="connsiteX6" fmla="*/ 556177 w 1132764"/>
                  <a:gd name="connsiteY6" fmla="*/ 1225922 h 2397435"/>
                  <a:gd name="connsiteX7" fmla="*/ 983506 w 1132764"/>
                  <a:gd name="connsiteY7" fmla="*/ 1928815 h 2397435"/>
                  <a:gd name="connsiteX8" fmla="*/ 1132764 w 1132764"/>
                  <a:gd name="connsiteY8" fmla="*/ 2051963 h 2397435"/>
                  <a:gd name="connsiteX9" fmla="*/ 1064525 w 1132764"/>
                  <a:gd name="connsiteY9" fmla="*/ 2397435 h 2397435"/>
                  <a:gd name="connsiteX10" fmla="*/ 865938 w 1132764"/>
                  <a:gd name="connsiteY10" fmla="*/ 2313437 h 2397435"/>
                  <a:gd name="connsiteX11" fmla="*/ 16118 w 1132764"/>
                  <a:gd name="connsiteY11" fmla="*/ 1178727 h 2397435"/>
                  <a:gd name="connsiteX12" fmla="*/ 5759 w 1132764"/>
                  <a:gd name="connsiteY12" fmla="*/ 1080058 h 2397435"/>
                  <a:gd name="connsiteX13" fmla="*/ 3836 w 1132764"/>
                  <a:gd name="connsiteY13" fmla="*/ 1073864 h 2397435"/>
                  <a:gd name="connsiteX14" fmla="*/ 0 w 1132764"/>
                  <a:gd name="connsiteY14" fmla="*/ 1035815 h 2397435"/>
                  <a:gd name="connsiteX15" fmla="*/ 0 w 1132764"/>
                  <a:gd name="connsiteY15" fmla="*/ 942490 h 2397435"/>
                  <a:gd name="connsiteX16" fmla="*/ 0 w 1132764"/>
                  <a:gd name="connsiteY16" fmla="*/ 317733 h 2397435"/>
                  <a:gd name="connsiteX17" fmla="*/ 0 w 1132764"/>
                  <a:gd name="connsiteY17" fmla="*/ 188798 h 2397435"/>
                  <a:gd name="connsiteX18" fmla="*/ 188798 w 1132764"/>
                  <a:gd name="connsiteY18" fmla="*/ 0 h 2397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32764" h="2397435">
                    <a:moveTo>
                      <a:pt x="188798" y="0"/>
                    </a:moveTo>
                    <a:lnTo>
                      <a:pt x="943966" y="0"/>
                    </a:lnTo>
                    <a:cubicBezTo>
                      <a:pt x="1048236" y="0"/>
                      <a:pt x="1132764" y="84528"/>
                      <a:pt x="1132764" y="188798"/>
                    </a:cubicBezTo>
                    <a:lnTo>
                      <a:pt x="1132764" y="1035815"/>
                    </a:lnTo>
                    <a:cubicBezTo>
                      <a:pt x="1132764" y="1140085"/>
                      <a:pt x="1048236" y="1224613"/>
                      <a:pt x="943966" y="1224613"/>
                    </a:cubicBezTo>
                    <a:lnTo>
                      <a:pt x="555971" y="1224613"/>
                    </a:lnTo>
                    <a:lnTo>
                      <a:pt x="556177" y="1225922"/>
                    </a:lnTo>
                    <a:cubicBezTo>
                      <a:pt x="629881" y="1592732"/>
                      <a:pt x="759260" y="1704569"/>
                      <a:pt x="983506" y="1928815"/>
                    </a:cubicBezTo>
                    <a:lnTo>
                      <a:pt x="1132764" y="2051963"/>
                    </a:lnTo>
                    <a:lnTo>
                      <a:pt x="1064525" y="2397435"/>
                    </a:lnTo>
                    <a:lnTo>
                      <a:pt x="865938" y="2313437"/>
                    </a:lnTo>
                    <a:cubicBezTo>
                      <a:pt x="416006" y="2009468"/>
                      <a:pt x="90471" y="1698688"/>
                      <a:pt x="16118" y="1178727"/>
                    </a:cubicBezTo>
                    <a:lnTo>
                      <a:pt x="5759" y="1080058"/>
                    </a:lnTo>
                    <a:lnTo>
                      <a:pt x="3836" y="1073864"/>
                    </a:lnTo>
                    <a:cubicBezTo>
                      <a:pt x="1321" y="1061574"/>
                      <a:pt x="0" y="1048849"/>
                      <a:pt x="0" y="1035815"/>
                    </a:cubicBezTo>
                    <a:lnTo>
                      <a:pt x="0" y="942490"/>
                    </a:lnTo>
                    <a:lnTo>
                      <a:pt x="0" y="317733"/>
                    </a:lnTo>
                    <a:lnTo>
                      <a:pt x="0" y="188798"/>
                    </a:lnTo>
                    <a:cubicBezTo>
                      <a:pt x="0" y="84528"/>
                      <a:pt x="84528" y="0"/>
                      <a:pt x="18879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Freeform 45">
                <a:extLst>
                  <a:ext uri="{FF2B5EF4-FFF2-40B4-BE49-F238E27FC236}">
                    <a16:creationId xmlns:a16="http://schemas.microsoft.com/office/drawing/2014/main" id="{5F653650-2933-4629-8477-B9E560C5EB14}"/>
                  </a:ext>
                </a:extLst>
              </p:cNvPr>
              <p:cNvSpPr/>
              <p:nvPr/>
            </p:nvSpPr>
            <p:spPr>
              <a:xfrm>
                <a:off x="2764587" y="2007958"/>
                <a:ext cx="370398" cy="783928"/>
              </a:xfrm>
              <a:custGeom>
                <a:avLst/>
                <a:gdLst>
                  <a:gd name="connsiteX0" fmla="*/ 188798 w 1132764"/>
                  <a:gd name="connsiteY0" fmla="*/ 0 h 2397435"/>
                  <a:gd name="connsiteX1" fmla="*/ 943966 w 1132764"/>
                  <a:gd name="connsiteY1" fmla="*/ 0 h 2397435"/>
                  <a:gd name="connsiteX2" fmla="*/ 1132764 w 1132764"/>
                  <a:gd name="connsiteY2" fmla="*/ 188798 h 2397435"/>
                  <a:gd name="connsiteX3" fmla="*/ 1132764 w 1132764"/>
                  <a:gd name="connsiteY3" fmla="*/ 1035815 h 2397435"/>
                  <a:gd name="connsiteX4" fmla="*/ 943966 w 1132764"/>
                  <a:gd name="connsiteY4" fmla="*/ 1224613 h 2397435"/>
                  <a:gd name="connsiteX5" fmla="*/ 555971 w 1132764"/>
                  <a:gd name="connsiteY5" fmla="*/ 1224613 h 2397435"/>
                  <a:gd name="connsiteX6" fmla="*/ 556177 w 1132764"/>
                  <a:gd name="connsiteY6" fmla="*/ 1225922 h 2397435"/>
                  <a:gd name="connsiteX7" fmla="*/ 983506 w 1132764"/>
                  <a:gd name="connsiteY7" fmla="*/ 1928815 h 2397435"/>
                  <a:gd name="connsiteX8" fmla="*/ 1132764 w 1132764"/>
                  <a:gd name="connsiteY8" fmla="*/ 2051963 h 2397435"/>
                  <a:gd name="connsiteX9" fmla="*/ 1064525 w 1132764"/>
                  <a:gd name="connsiteY9" fmla="*/ 2397435 h 2397435"/>
                  <a:gd name="connsiteX10" fmla="*/ 865938 w 1132764"/>
                  <a:gd name="connsiteY10" fmla="*/ 2313437 h 2397435"/>
                  <a:gd name="connsiteX11" fmla="*/ 16118 w 1132764"/>
                  <a:gd name="connsiteY11" fmla="*/ 1178727 h 2397435"/>
                  <a:gd name="connsiteX12" fmla="*/ 5759 w 1132764"/>
                  <a:gd name="connsiteY12" fmla="*/ 1080058 h 2397435"/>
                  <a:gd name="connsiteX13" fmla="*/ 3836 w 1132764"/>
                  <a:gd name="connsiteY13" fmla="*/ 1073864 h 2397435"/>
                  <a:gd name="connsiteX14" fmla="*/ 0 w 1132764"/>
                  <a:gd name="connsiteY14" fmla="*/ 1035815 h 2397435"/>
                  <a:gd name="connsiteX15" fmla="*/ 0 w 1132764"/>
                  <a:gd name="connsiteY15" fmla="*/ 942490 h 2397435"/>
                  <a:gd name="connsiteX16" fmla="*/ 0 w 1132764"/>
                  <a:gd name="connsiteY16" fmla="*/ 317733 h 2397435"/>
                  <a:gd name="connsiteX17" fmla="*/ 0 w 1132764"/>
                  <a:gd name="connsiteY17" fmla="*/ 188798 h 2397435"/>
                  <a:gd name="connsiteX18" fmla="*/ 188798 w 1132764"/>
                  <a:gd name="connsiteY18" fmla="*/ 0 h 2397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32764" h="2397435">
                    <a:moveTo>
                      <a:pt x="188798" y="0"/>
                    </a:moveTo>
                    <a:lnTo>
                      <a:pt x="943966" y="0"/>
                    </a:lnTo>
                    <a:cubicBezTo>
                      <a:pt x="1048236" y="0"/>
                      <a:pt x="1132764" y="84528"/>
                      <a:pt x="1132764" y="188798"/>
                    </a:cubicBezTo>
                    <a:lnTo>
                      <a:pt x="1132764" y="1035815"/>
                    </a:lnTo>
                    <a:cubicBezTo>
                      <a:pt x="1132764" y="1140085"/>
                      <a:pt x="1048236" y="1224613"/>
                      <a:pt x="943966" y="1224613"/>
                    </a:cubicBezTo>
                    <a:lnTo>
                      <a:pt x="555971" y="1224613"/>
                    </a:lnTo>
                    <a:lnTo>
                      <a:pt x="556177" y="1225922"/>
                    </a:lnTo>
                    <a:cubicBezTo>
                      <a:pt x="629881" y="1592732"/>
                      <a:pt x="759260" y="1704569"/>
                      <a:pt x="983506" y="1928815"/>
                    </a:cubicBezTo>
                    <a:lnTo>
                      <a:pt x="1132764" y="2051963"/>
                    </a:lnTo>
                    <a:lnTo>
                      <a:pt x="1064525" y="2397435"/>
                    </a:lnTo>
                    <a:lnTo>
                      <a:pt x="865938" y="2313437"/>
                    </a:lnTo>
                    <a:cubicBezTo>
                      <a:pt x="416006" y="2009468"/>
                      <a:pt x="90471" y="1698688"/>
                      <a:pt x="16118" y="1178727"/>
                    </a:cubicBezTo>
                    <a:lnTo>
                      <a:pt x="5759" y="1080058"/>
                    </a:lnTo>
                    <a:lnTo>
                      <a:pt x="3836" y="1073864"/>
                    </a:lnTo>
                    <a:cubicBezTo>
                      <a:pt x="1321" y="1061574"/>
                      <a:pt x="0" y="1048849"/>
                      <a:pt x="0" y="1035815"/>
                    </a:cubicBezTo>
                    <a:lnTo>
                      <a:pt x="0" y="942490"/>
                    </a:lnTo>
                    <a:lnTo>
                      <a:pt x="0" y="317733"/>
                    </a:lnTo>
                    <a:lnTo>
                      <a:pt x="0" y="188798"/>
                    </a:lnTo>
                    <a:cubicBezTo>
                      <a:pt x="0" y="84528"/>
                      <a:pt x="84528" y="0"/>
                      <a:pt x="18879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EE95585-169D-4326-ADFB-BB2A7E442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B11821-3E89-B34C-8877-B2951A2A61F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34870EF-08E2-4968-B3DB-65D2DF471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8682" y="2389685"/>
            <a:ext cx="1855706" cy="186918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E4BD951-DD1E-4DE5-A2D6-9FBE3A5978AA}"/>
              </a:ext>
            </a:extLst>
          </p:cNvPr>
          <p:cNvSpPr/>
          <p:nvPr/>
        </p:nvSpPr>
        <p:spPr>
          <a:xfrm>
            <a:off x="6443673" y="1845196"/>
            <a:ext cx="4910127" cy="4826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2800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2800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다양한 </a:t>
            </a:r>
            <a:r>
              <a:rPr lang="en-US" altLang="ko-KR" sz="2800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Environment </a:t>
            </a:r>
            <a:r>
              <a:rPr lang="ko-KR" altLang="en-US" sz="2800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시도</a:t>
            </a:r>
            <a:endParaRPr lang="en-US" altLang="ko-KR" sz="2800" dirty="0">
              <a:gradFill>
                <a:gsLst>
                  <a:gs pos="0">
                    <a:srgbClr val="333F50"/>
                  </a:gs>
                  <a:gs pos="100000">
                    <a:srgbClr val="333F50"/>
                  </a:gs>
                  <a:gs pos="47000">
                    <a:srgbClr val="333F50"/>
                  </a:gs>
                  <a:gs pos="79000">
                    <a:srgbClr val="333F50"/>
                  </a:gs>
                </a:gsLst>
                <a:lin ang="27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6D332F5-652D-46B3-80D4-8D234634AC8E}"/>
              </a:ext>
            </a:extLst>
          </p:cNvPr>
          <p:cNvSpPr/>
          <p:nvPr/>
        </p:nvSpPr>
        <p:spPr>
          <a:xfrm>
            <a:off x="7848563" y="4370312"/>
            <a:ext cx="3386055" cy="4826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2800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Agent </a:t>
            </a:r>
            <a:r>
              <a:rPr lang="ko-KR" altLang="en-US" sz="2800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특징 파악</a:t>
            </a:r>
            <a:endParaRPr lang="en-US" altLang="ko-KR" sz="2800" dirty="0">
              <a:gradFill>
                <a:gsLst>
                  <a:gs pos="0">
                    <a:srgbClr val="333F50"/>
                  </a:gs>
                  <a:gs pos="100000">
                    <a:srgbClr val="333F50"/>
                  </a:gs>
                  <a:gs pos="47000">
                    <a:srgbClr val="333F50"/>
                  </a:gs>
                  <a:gs pos="79000">
                    <a:srgbClr val="333F50"/>
                  </a:gs>
                </a:gsLst>
                <a:lin ang="27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6" name="Picture 2" descr="question iconì ëí ì´ë¯¸ì§ ê²ìê²°ê³¼">
            <a:extLst>
              <a:ext uri="{FF2B5EF4-FFF2-40B4-BE49-F238E27FC236}">
                <a16:creationId xmlns:a16="http://schemas.microsoft.com/office/drawing/2014/main" id="{54305E5F-0472-4345-82E5-F86738926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81" b="90000" l="9905" r="89989">
                        <a14:foregroundMark x1="49526" y1="18611" x2="48683" y2="35185"/>
                        <a14:foregroundMark x1="51212" y1="64907" x2="52055" y2="77685"/>
                        <a14:foregroundMark x1="43941" y1="52870" x2="39621" y2="82222"/>
                        <a14:foregroundMark x1="67018" y1="14537" x2="67018" y2="14537"/>
                        <a14:foregroundMark x1="66596" y1="19815" x2="63646" y2="3981"/>
                        <a14:foregroundMark x1="70074" y1="4352" x2="60169" y2="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4388" y="2606008"/>
            <a:ext cx="1786415" cy="203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question iconì ëí ì´ë¯¸ì§ ê²ìê²°ê³¼">
            <a:extLst>
              <a:ext uri="{FF2B5EF4-FFF2-40B4-BE49-F238E27FC236}">
                <a16:creationId xmlns:a16="http://schemas.microsoft.com/office/drawing/2014/main" id="{A9A7AD45-3553-437B-B38A-6C470A38A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81" b="90000" l="9905" r="89989">
                        <a14:foregroundMark x1="49526" y1="18611" x2="48683" y2="35185"/>
                        <a14:foregroundMark x1="51212" y1="64907" x2="52055" y2="77685"/>
                        <a14:foregroundMark x1="43941" y1="52870" x2="39621" y2="82222"/>
                        <a14:foregroundMark x1="67018" y1="14537" x2="67018" y2="14537"/>
                        <a14:foregroundMark x1="66596" y1="19815" x2="63646" y2="3981"/>
                        <a14:foregroundMark x1="70074" y1="4352" x2="60169" y2="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860" y="2398099"/>
            <a:ext cx="1786415" cy="203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chine learning Model Tuningì ëí ì´ë¯¸ì§ ê²ìê²°ê³¼">
            <a:extLst>
              <a:ext uri="{FF2B5EF4-FFF2-40B4-BE49-F238E27FC236}">
                <a16:creationId xmlns:a16="http://schemas.microsoft.com/office/drawing/2014/main" id="{F1184F7C-073E-41C7-8AAE-E7CCD9CED3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1" t="23043" r="54207" b="50000"/>
          <a:stretch/>
        </p:blipFill>
        <p:spPr bwMode="auto">
          <a:xfrm>
            <a:off x="3526116" y="2327828"/>
            <a:ext cx="3035449" cy="186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ê´ë ¨ ì´ë¯¸ì§">
            <a:extLst>
              <a:ext uri="{FF2B5EF4-FFF2-40B4-BE49-F238E27FC236}">
                <a16:creationId xmlns:a16="http://schemas.microsoft.com/office/drawing/2014/main" id="{CA884F2E-ED41-44E5-8946-13AF59607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437" y="4888668"/>
            <a:ext cx="3601155" cy="180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gent rlì ëí ì´ë¯¸ì§ ê²ìê²°ê³¼">
            <a:extLst>
              <a:ext uri="{FF2B5EF4-FFF2-40B4-BE49-F238E27FC236}">
                <a16:creationId xmlns:a16="http://schemas.microsoft.com/office/drawing/2014/main" id="{99504A86-AA22-40C3-B380-2AA2469DA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743" y="4909942"/>
            <a:ext cx="1855158" cy="179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F6274E0-255F-4928-99A9-381B798CEA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5238" y="2315956"/>
            <a:ext cx="2521018" cy="189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88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900215-D17D-48DC-A67F-1995ABC2B4CB}"/>
              </a:ext>
            </a:extLst>
          </p:cNvPr>
          <p:cNvSpPr/>
          <p:nvPr/>
        </p:nvSpPr>
        <p:spPr>
          <a:xfrm>
            <a:off x="0" y="1828800"/>
            <a:ext cx="12192000" cy="3195376"/>
          </a:xfrm>
          <a:prstGeom prst="rect">
            <a:avLst/>
          </a:prstGeom>
          <a:solidFill>
            <a:schemeClr val="tx2">
              <a:lumMod val="7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B50A5B3-A553-4417-8612-898F7A60ADF4}"/>
              </a:ext>
            </a:extLst>
          </p:cNvPr>
          <p:cNvGrpSpPr/>
          <p:nvPr/>
        </p:nvGrpSpPr>
        <p:grpSpPr>
          <a:xfrm>
            <a:off x="4157056" y="2300077"/>
            <a:ext cx="2904108" cy="1638423"/>
            <a:chOff x="559747" y="270231"/>
            <a:chExt cx="1368949" cy="7424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83FE70-5DEA-445E-9F7A-DD1CC9480F4C}"/>
                </a:ext>
              </a:extLst>
            </p:cNvPr>
            <p:cNvSpPr txBox="1"/>
            <p:nvPr/>
          </p:nvSpPr>
          <p:spPr>
            <a:xfrm>
              <a:off x="930176" y="552433"/>
              <a:ext cx="998520" cy="46024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/>
              <a:r>
                <a:rPr lang="en-US" altLang="ko-KR" sz="600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  <a:gs pos="47000">
                        <a:prstClr val="white"/>
                      </a:gs>
                      <a:gs pos="100000">
                        <a:prstClr val="white"/>
                      </a:gs>
                    </a:gsLst>
                    <a:lin ang="2700000" scaled="1"/>
                  </a:gra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로케트" panose="02020600000000000000" pitchFamily="18" charset="-127"/>
                  <a:ea typeface="a로케트" panose="02020600000000000000" pitchFamily="18" charset="-127"/>
                </a:rPr>
                <a:t>Q&amp;A</a:t>
              </a:r>
              <a:endParaRPr kumimoji="0" lang="ko-KR" altLang="en-US" sz="6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  <a:gs pos="47000">
                      <a:prstClr val="white"/>
                    </a:gs>
                    <a:gs pos="100000">
                      <a:prstClr val="white"/>
                    </a:gs>
                  </a:gsLst>
                  <a:lin ang="27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  <a:cs typeface="+mn-cs"/>
              </a:endParaRPr>
            </a:p>
          </p:txBody>
        </p:sp>
        <p:grpSp>
          <p:nvGrpSpPr>
            <p:cNvPr id="8" name="Group 46">
              <a:extLst>
                <a:ext uri="{FF2B5EF4-FFF2-40B4-BE49-F238E27FC236}">
                  <a16:creationId xmlns:a16="http://schemas.microsoft.com/office/drawing/2014/main" id="{B96FD8F8-E1D6-4A7B-AF16-C8A8589BBBC4}"/>
                </a:ext>
              </a:extLst>
            </p:cNvPr>
            <p:cNvGrpSpPr/>
            <p:nvPr/>
          </p:nvGrpSpPr>
          <p:grpSpPr>
            <a:xfrm flipV="1">
              <a:off x="559747" y="270231"/>
              <a:ext cx="370431" cy="317135"/>
              <a:chOff x="3478068" y="1615994"/>
              <a:chExt cx="834248" cy="783929"/>
            </a:xfrm>
          </p:grpSpPr>
          <p:sp>
            <p:nvSpPr>
              <p:cNvPr id="9" name="Freeform 44">
                <a:extLst>
                  <a:ext uri="{FF2B5EF4-FFF2-40B4-BE49-F238E27FC236}">
                    <a16:creationId xmlns:a16="http://schemas.microsoft.com/office/drawing/2014/main" id="{0044DF59-D6F3-4C4D-B25D-A4EFADE54F40}"/>
                  </a:ext>
                </a:extLst>
              </p:cNvPr>
              <p:cNvSpPr/>
              <p:nvPr/>
            </p:nvSpPr>
            <p:spPr>
              <a:xfrm>
                <a:off x="3478068" y="1615995"/>
                <a:ext cx="370398" cy="783928"/>
              </a:xfrm>
              <a:custGeom>
                <a:avLst/>
                <a:gdLst>
                  <a:gd name="connsiteX0" fmla="*/ 188798 w 1132764"/>
                  <a:gd name="connsiteY0" fmla="*/ 0 h 2397435"/>
                  <a:gd name="connsiteX1" fmla="*/ 943966 w 1132764"/>
                  <a:gd name="connsiteY1" fmla="*/ 0 h 2397435"/>
                  <a:gd name="connsiteX2" fmla="*/ 1132764 w 1132764"/>
                  <a:gd name="connsiteY2" fmla="*/ 188798 h 2397435"/>
                  <a:gd name="connsiteX3" fmla="*/ 1132764 w 1132764"/>
                  <a:gd name="connsiteY3" fmla="*/ 1035815 h 2397435"/>
                  <a:gd name="connsiteX4" fmla="*/ 943966 w 1132764"/>
                  <a:gd name="connsiteY4" fmla="*/ 1224613 h 2397435"/>
                  <a:gd name="connsiteX5" fmla="*/ 555971 w 1132764"/>
                  <a:gd name="connsiteY5" fmla="*/ 1224613 h 2397435"/>
                  <a:gd name="connsiteX6" fmla="*/ 556177 w 1132764"/>
                  <a:gd name="connsiteY6" fmla="*/ 1225922 h 2397435"/>
                  <a:gd name="connsiteX7" fmla="*/ 983506 w 1132764"/>
                  <a:gd name="connsiteY7" fmla="*/ 1928815 h 2397435"/>
                  <a:gd name="connsiteX8" fmla="*/ 1132764 w 1132764"/>
                  <a:gd name="connsiteY8" fmla="*/ 2051963 h 2397435"/>
                  <a:gd name="connsiteX9" fmla="*/ 1064525 w 1132764"/>
                  <a:gd name="connsiteY9" fmla="*/ 2397435 h 2397435"/>
                  <a:gd name="connsiteX10" fmla="*/ 865938 w 1132764"/>
                  <a:gd name="connsiteY10" fmla="*/ 2313437 h 2397435"/>
                  <a:gd name="connsiteX11" fmla="*/ 16118 w 1132764"/>
                  <a:gd name="connsiteY11" fmla="*/ 1178727 h 2397435"/>
                  <a:gd name="connsiteX12" fmla="*/ 5759 w 1132764"/>
                  <a:gd name="connsiteY12" fmla="*/ 1080058 h 2397435"/>
                  <a:gd name="connsiteX13" fmla="*/ 3836 w 1132764"/>
                  <a:gd name="connsiteY13" fmla="*/ 1073864 h 2397435"/>
                  <a:gd name="connsiteX14" fmla="*/ 0 w 1132764"/>
                  <a:gd name="connsiteY14" fmla="*/ 1035815 h 2397435"/>
                  <a:gd name="connsiteX15" fmla="*/ 0 w 1132764"/>
                  <a:gd name="connsiteY15" fmla="*/ 942490 h 2397435"/>
                  <a:gd name="connsiteX16" fmla="*/ 0 w 1132764"/>
                  <a:gd name="connsiteY16" fmla="*/ 317733 h 2397435"/>
                  <a:gd name="connsiteX17" fmla="*/ 0 w 1132764"/>
                  <a:gd name="connsiteY17" fmla="*/ 188798 h 2397435"/>
                  <a:gd name="connsiteX18" fmla="*/ 188798 w 1132764"/>
                  <a:gd name="connsiteY18" fmla="*/ 0 h 2397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32764" h="2397435">
                    <a:moveTo>
                      <a:pt x="188798" y="0"/>
                    </a:moveTo>
                    <a:lnTo>
                      <a:pt x="943966" y="0"/>
                    </a:lnTo>
                    <a:cubicBezTo>
                      <a:pt x="1048236" y="0"/>
                      <a:pt x="1132764" y="84528"/>
                      <a:pt x="1132764" y="188798"/>
                    </a:cubicBezTo>
                    <a:lnTo>
                      <a:pt x="1132764" y="1035815"/>
                    </a:lnTo>
                    <a:cubicBezTo>
                      <a:pt x="1132764" y="1140085"/>
                      <a:pt x="1048236" y="1224613"/>
                      <a:pt x="943966" y="1224613"/>
                    </a:cubicBezTo>
                    <a:lnTo>
                      <a:pt x="555971" y="1224613"/>
                    </a:lnTo>
                    <a:lnTo>
                      <a:pt x="556177" y="1225922"/>
                    </a:lnTo>
                    <a:cubicBezTo>
                      <a:pt x="629881" y="1592732"/>
                      <a:pt x="759260" y="1704569"/>
                      <a:pt x="983506" y="1928815"/>
                    </a:cubicBezTo>
                    <a:lnTo>
                      <a:pt x="1132764" y="2051963"/>
                    </a:lnTo>
                    <a:lnTo>
                      <a:pt x="1064525" y="2397435"/>
                    </a:lnTo>
                    <a:lnTo>
                      <a:pt x="865938" y="2313437"/>
                    </a:lnTo>
                    <a:cubicBezTo>
                      <a:pt x="416006" y="2009468"/>
                      <a:pt x="90471" y="1698688"/>
                      <a:pt x="16118" y="1178727"/>
                    </a:cubicBezTo>
                    <a:lnTo>
                      <a:pt x="5759" y="1080058"/>
                    </a:lnTo>
                    <a:lnTo>
                      <a:pt x="3836" y="1073864"/>
                    </a:lnTo>
                    <a:cubicBezTo>
                      <a:pt x="1321" y="1061574"/>
                      <a:pt x="0" y="1048849"/>
                      <a:pt x="0" y="1035815"/>
                    </a:cubicBezTo>
                    <a:lnTo>
                      <a:pt x="0" y="942490"/>
                    </a:lnTo>
                    <a:lnTo>
                      <a:pt x="0" y="317733"/>
                    </a:lnTo>
                    <a:lnTo>
                      <a:pt x="0" y="188798"/>
                    </a:lnTo>
                    <a:cubicBezTo>
                      <a:pt x="0" y="84528"/>
                      <a:pt x="84528" y="0"/>
                      <a:pt x="18879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Freeform 45">
                <a:extLst>
                  <a:ext uri="{FF2B5EF4-FFF2-40B4-BE49-F238E27FC236}">
                    <a16:creationId xmlns:a16="http://schemas.microsoft.com/office/drawing/2014/main" id="{129DF024-AB8E-4BBA-B492-6A47AA65640D}"/>
                  </a:ext>
                </a:extLst>
              </p:cNvPr>
              <p:cNvSpPr/>
              <p:nvPr/>
            </p:nvSpPr>
            <p:spPr>
              <a:xfrm>
                <a:off x="3941918" y="1615994"/>
                <a:ext cx="370398" cy="783928"/>
              </a:xfrm>
              <a:custGeom>
                <a:avLst/>
                <a:gdLst>
                  <a:gd name="connsiteX0" fmla="*/ 188798 w 1132764"/>
                  <a:gd name="connsiteY0" fmla="*/ 0 h 2397435"/>
                  <a:gd name="connsiteX1" fmla="*/ 943966 w 1132764"/>
                  <a:gd name="connsiteY1" fmla="*/ 0 h 2397435"/>
                  <a:gd name="connsiteX2" fmla="*/ 1132764 w 1132764"/>
                  <a:gd name="connsiteY2" fmla="*/ 188798 h 2397435"/>
                  <a:gd name="connsiteX3" fmla="*/ 1132764 w 1132764"/>
                  <a:gd name="connsiteY3" fmla="*/ 1035815 h 2397435"/>
                  <a:gd name="connsiteX4" fmla="*/ 943966 w 1132764"/>
                  <a:gd name="connsiteY4" fmla="*/ 1224613 h 2397435"/>
                  <a:gd name="connsiteX5" fmla="*/ 555971 w 1132764"/>
                  <a:gd name="connsiteY5" fmla="*/ 1224613 h 2397435"/>
                  <a:gd name="connsiteX6" fmla="*/ 556177 w 1132764"/>
                  <a:gd name="connsiteY6" fmla="*/ 1225922 h 2397435"/>
                  <a:gd name="connsiteX7" fmla="*/ 983506 w 1132764"/>
                  <a:gd name="connsiteY7" fmla="*/ 1928815 h 2397435"/>
                  <a:gd name="connsiteX8" fmla="*/ 1132764 w 1132764"/>
                  <a:gd name="connsiteY8" fmla="*/ 2051963 h 2397435"/>
                  <a:gd name="connsiteX9" fmla="*/ 1064525 w 1132764"/>
                  <a:gd name="connsiteY9" fmla="*/ 2397435 h 2397435"/>
                  <a:gd name="connsiteX10" fmla="*/ 865938 w 1132764"/>
                  <a:gd name="connsiteY10" fmla="*/ 2313437 h 2397435"/>
                  <a:gd name="connsiteX11" fmla="*/ 16118 w 1132764"/>
                  <a:gd name="connsiteY11" fmla="*/ 1178727 h 2397435"/>
                  <a:gd name="connsiteX12" fmla="*/ 5759 w 1132764"/>
                  <a:gd name="connsiteY12" fmla="*/ 1080058 h 2397435"/>
                  <a:gd name="connsiteX13" fmla="*/ 3836 w 1132764"/>
                  <a:gd name="connsiteY13" fmla="*/ 1073864 h 2397435"/>
                  <a:gd name="connsiteX14" fmla="*/ 0 w 1132764"/>
                  <a:gd name="connsiteY14" fmla="*/ 1035815 h 2397435"/>
                  <a:gd name="connsiteX15" fmla="*/ 0 w 1132764"/>
                  <a:gd name="connsiteY15" fmla="*/ 942490 h 2397435"/>
                  <a:gd name="connsiteX16" fmla="*/ 0 w 1132764"/>
                  <a:gd name="connsiteY16" fmla="*/ 317733 h 2397435"/>
                  <a:gd name="connsiteX17" fmla="*/ 0 w 1132764"/>
                  <a:gd name="connsiteY17" fmla="*/ 188798 h 2397435"/>
                  <a:gd name="connsiteX18" fmla="*/ 188798 w 1132764"/>
                  <a:gd name="connsiteY18" fmla="*/ 0 h 2397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32764" h="2397435">
                    <a:moveTo>
                      <a:pt x="188798" y="0"/>
                    </a:moveTo>
                    <a:lnTo>
                      <a:pt x="943966" y="0"/>
                    </a:lnTo>
                    <a:cubicBezTo>
                      <a:pt x="1048236" y="0"/>
                      <a:pt x="1132764" y="84528"/>
                      <a:pt x="1132764" y="188798"/>
                    </a:cubicBezTo>
                    <a:lnTo>
                      <a:pt x="1132764" y="1035815"/>
                    </a:lnTo>
                    <a:cubicBezTo>
                      <a:pt x="1132764" y="1140085"/>
                      <a:pt x="1048236" y="1224613"/>
                      <a:pt x="943966" y="1224613"/>
                    </a:cubicBezTo>
                    <a:lnTo>
                      <a:pt x="555971" y="1224613"/>
                    </a:lnTo>
                    <a:lnTo>
                      <a:pt x="556177" y="1225922"/>
                    </a:lnTo>
                    <a:cubicBezTo>
                      <a:pt x="629881" y="1592732"/>
                      <a:pt x="759260" y="1704569"/>
                      <a:pt x="983506" y="1928815"/>
                    </a:cubicBezTo>
                    <a:lnTo>
                      <a:pt x="1132764" y="2051963"/>
                    </a:lnTo>
                    <a:lnTo>
                      <a:pt x="1064525" y="2397435"/>
                    </a:lnTo>
                    <a:lnTo>
                      <a:pt x="865938" y="2313437"/>
                    </a:lnTo>
                    <a:cubicBezTo>
                      <a:pt x="416006" y="2009468"/>
                      <a:pt x="90471" y="1698688"/>
                      <a:pt x="16118" y="1178727"/>
                    </a:cubicBezTo>
                    <a:lnTo>
                      <a:pt x="5759" y="1080058"/>
                    </a:lnTo>
                    <a:lnTo>
                      <a:pt x="3836" y="1073864"/>
                    </a:lnTo>
                    <a:cubicBezTo>
                      <a:pt x="1321" y="1061574"/>
                      <a:pt x="0" y="1048849"/>
                      <a:pt x="0" y="1035815"/>
                    </a:cubicBezTo>
                    <a:lnTo>
                      <a:pt x="0" y="942490"/>
                    </a:lnTo>
                    <a:lnTo>
                      <a:pt x="0" y="317733"/>
                    </a:lnTo>
                    <a:lnTo>
                      <a:pt x="0" y="188798"/>
                    </a:lnTo>
                    <a:cubicBezTo>
                      <a:pt x="0" y="84528"/>
                      <a:pt x="84528" y="0"/>
                      <a:pt x="18879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1218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FC7EDDB-0E86-423D-BA3A-D169A916B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01278"/>
            <a:ext cx="12192000" cy="18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89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47A5703-F06A-438C-B56E-BB3F461B82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81" b="581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D90722-5A2C-124A-B060-1DA204D7AA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5877" y="2624988"/>
            <a:ext cx="5121897" cy="1168799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gradFill flip="none" rotWithShape="1">
                  <a:gsLst>
                    <a:gs pos="0">
                      <a:srgbClr val="C00000"/>
                    </a:gs>
                    <a:gs pos="100000">
                      <a:schemeClr val="bg1"/>
                    </a:gs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50" endPos="85000" dir="5400000" sy="-100000" algn="bl" rotWithShape="0"/>
                </a:effectLst>
                <a:latin typeface="a추리소설" panose="02020600000000000000" pitchFamily="18" charset="-127"/>
                <a:ea typeface="a추리소설" panose="02020600000000000000" pitchFamily="18" charset="-127"/>
              </a:rPr>
              <a:t>재난 구조 </a:t>
            </a:r>
            <a:r>
              <a:rPr lang="ko-KR" altLang="en-US" sz="3600" dirty="0">
                <a:gradFill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50" endPos="85000" dir="5400000" sy="-100000" algn="bl" rotWithShape="0"/>
                </a:effectLst>
                <a:latin typeface="a추리소설" panose="02020600000000000000" pitchFamily="18" charset="-127"/>
                <a:ea typeface="a추리소설" panose="02020600000000000000" pitchFamily="18" charset="-127"/>
              </a:rPr>
              <a:t>에이전트</a:t>
            </a:r>
            <a:endParaRPr lang="en-US" sz="3600" dirty="0">
              <a:gradFill>
                <a:gsLst>
                  <a:gs pos="0">
                    <a:schemeClr val="tx1"/>
                  </a:gs>
                  <a:gs pos="50000">
                    <a:schemeClr val="tx1"/>
                  </a:gs>
                  <a:gs pos="83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55000" endA="50" endPos="85000" dir="5400000" sy="-100000" algn="bl" rotWithShape="0"/>
              </a:effectLst>
              <a:latin typeface="a추리소설" panose="02020600000000000000" pitchFamily="18" charset="-127"/>
              <a:ea typeface="a추리소설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051E05-169F-42F6-AF6F-7A66264A0AA6}"/>
              </a:ext>
            </a:extLst>
          </p:cNvPr>
          <p:cNvSpPr/>
          <p:nvPr/>
        </p:nvSpPr>
        <p:spPr>
          <a:xfrm>
            <a:off x="4266425" y="3085901"/>
            <a:ext cx="37048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>
                <a:gradFill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50" endPos="85000" dir="5400000" sy="-100000" algn="bl" rotWithShape="0"/>
                </a:effectLst>
                <a:latin typeface="a추리소설" panose="02020600000000000000" pitchFamily="18" charset="-127"/>
                <a:ea typeface="a추리소설" panose="02020600000000000000" pitchFamily="18" charset="-127"/>
                <a:cs typeface="+mj-cs"/>
              </a:rPr>
              <a:t>선박 침몰로 인한</a:t>
            </a:r>
            <a:r>
              <a:rPr lang="en-US" altLang="ko-KR" sz="3600" dirty="0">
                <a:gradFill>
                  <a:gsLst>
                    <a:gs pos="0">
                      <a:schemeClr val="tx1"/>
                    </a:gs>
                    <a:gs pos="50000">
                      <a:schemeClr val="tx1"/>
                    </a:gs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50" endPos="85000" dir="5400000" sy="-100000" algn="bl" rotWithShape="0"/>
                </a:effectLst>
                <a:latin typeface="a추리소설" panose="02020600000000000000" pitchFamily="18" charset="-127"/>
                <a:ea typeface="a추리소설" panose="02020600000000000000" pitchFamily="18" charset="-127"/>
                <a:cs typeface="+mj-cs"/>
              </a:rPr>
              <a:t> </a:t>
            </a:r>
            <a:endParaRPr lang="ko-KR" altLang="en-US" sz="3600" dirty="0">
              <a:gradFill>
                <a:gsLst>
                  <a:gs pos="0">
                    <a:schemeClr val="tx1"/>
                  </a:gs>
                  <a:gs pos="50000">
                    <a:schemeClr val="tx1"/>
                  </a:gs>
                  <a:gs pos="83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55000" endA="50" endPos="85000" dir="5400000" sy="-100000" algn="bl" rotWithShape="0"/>
              </a:effectLst>
              <a:latin typeface="a추리소설" panose="02020600000000000000" pitchFamily="18" charset="-127"/>
              <a:ea typeface="a추리소설" panose="02020600000000000000" pitchFamily="18" charset="-127"/>
              <a:cs typeface="+mj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E0FA589-BF55-4074-BCD8-BF8BA61E69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131" b="38131" l="10000" r="90000"/>
                    </a14:imgEffect>
                  </a14:imgLayer>
                </a14:imgProps>
              </a:ext>
            </a:extLst>
          </a:blip>
          <a:srcRect t="4381" b="581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E19DAC1-307F-B84F-A7CF-D2CAA8E63C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34325" y="5762868"/>
            <a:ext cx="9144000" cy="934611"/>
          </a:xfrm>
        </p:spPr>
        <p:txBody>
          <a:bodyPr>
            <a:normAutofit/>
          </a:bodyPr>
          <a:lstStyle/>
          <a:p>
            <a:pPr algn="r"/>
            <a:r>
              <a:rPr lang="en-US" altLang="ko-KR" dirty="0"/>
              <a:t>						</a:t>
            </a:r>
            <a:r>
              <a:rPr lang="ko-KR" altLang="en-US" sz="2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4700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a로케트" panose="02020600000000000000" pitchFamily="18" charset="-127"/>
                <a:ea typeface="a로케트" panose="02020600000000000000" pitchFamily="18" charset="-127"/>
              </a:rPr>
              <a:t>강인구 김명진 </a:t>
            </a:r>
            <a:r>
              <a:rPr lang="ko-KR" altLang="en-US" sz="220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4700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a로케트" panose="02020600000000000000" pitchFamily="18" charset="-127"/>
                <a:ea typeface="a로케트" panose="02020600000000000000" pitchFamily="18" charset="-127"/>
              </a:rPr>
              <a:t>김유리안나</a:t>
            </a:r>
            <a:endParaRPr lang="en-US" altLang="ko-KR" sz="22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  <a:gs pos="47000">
                    <a:schemeClr val="bg1"/>
                  </a:gs>
                  <a:gs pos="100000">
                    <a:schemeClr val="bg1"/>
                  </a:gs>
                </a:gsLst>
                <a:lin ang="2700000" scaled="1"/>
              </a:gradFill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pPr algn="r"/>
            <a:r>
              <a:rPr lang="ko-KR" altLang="en-US" sz="2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4700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a로케트" panose="02020600000000000000" pitchFamily="18" charset="-127"/>
                <a:ea typeface="a로케트" panose="02020600000000000000" pitchFamily="18" charset="-127"/>
              </a:rPr>
              <a:t>김은서 안상준 </a:t>
            </a:r>
            <a:r>
              <a:rPr lang="ko-KR" altLang="en-US" sz="220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4700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a로케트" panose="02020600000000000000" pitchFamily="18" charset="-127"/>
                <a:ea typeface="a로케트" panose="02020600000000000000" pitchFamily="18" charset="-127"/>
              </a:rPr>
              <a:t>최영제</a:t>
            </a:r>
            <a:endParaRPr 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3CD089-9628-4B60-9C15-CF8EF08A7A83}"/>
              </a:ext>
            </a:extLst>
          </p:cNvPr>
          <p:cNvSpPr/>
          <p:nvPr/>
        </p:nvSpPr>
        <p:spPr>
          <a:xfrm>
            <a:off x="9657524" y="5202237"/>
            <a:ext cx="23208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4700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a로케트" panose="02020600000000000000" pitchFamily="18" charset="-127"/>
                <a:ea typeface="a로케트" panose="02020600000000000000" pitchFamily="18" charset="-127"/>
              </a:rPr>
              <a:t>Team </a:t>
            </a:r>
            <a:r>
              <a:rPr lang="ko-KR" altLang="en-US" sz="2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4700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a로케트" panose="02020600000000000000" pitchFamily="18" charset="-127"/>
                <a:ea typeface="a로케트" panose="02020600000000000000" pitchFamily="18" charset="-127"/>
              </a:rPr>
              <a:t>자신감</a:t>
            </a:r>
          </a:p>
        </p:txBody>
      </p:sp>
    </p:spTree>
    <p:extLst>
      <p:ext uri="{BB962C8B-B14F-4D97-AF65-F5344CB8AC3E}">
        <p14:creationId xmlns:p14="http://schemas.microsoft.com/office/powerpoint/2010/main" val="158844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7.40741E-7 L -0.2694 0.00301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77" y="13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0.3069 4.44444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7" grpId="0"/>
      <p:bldP spid="7" grpId="1"/>
      <p:bldP spid="3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3">
            <a:extLst>
              <a:ext uri="{FF2B5EF4-FFF2-40B4-BE49-F238E27FC236}">
                <a16:creationId xmlns:a16="http://schemas.microsoft.com/office/drawing/2014/main" id="{6E3A55EB-0949-47E6-91C0-9C08385298FF}"/>
              </a:ext>
            </a:extLst>
          </p:cNvPr>
          <p:cNvSpPr/>
          <p:nvPr/>
        </p:nvSpPr>
        <p:spPr>
          <a:xfrm>
            <a:off x="3419264" y="0"/>
            <a:ext cx="8772736" cy="6858000"/>
          </a:xfrm>
          <a:custGeom>
            <a:avLst/>
            <a:gdLst>
              <a:gd name="connsiteX0" fmla="*/ 858273 w 8772736"/>
              <a:gd name="connsiteY0" fmla="*/ 0 h 6858000"/>
              <a:gd name="connsiteX1" fmla="*/ 8772736 w 8772736"/>
              <a:gd name="connsiteY1" fmla="*/ 0 h 6858000"/>
              <a:gd name="connsiteX2" fmla="*/ 8772736 w 8772736"/>
              <a:gd name="connsiteY2" fmla="*/ 6858000 h 6858000"/>
              <a:gd name="connsiteX3" fmla="*/ 872123 w 8772736"/>
              <a:gd name="connsiteY3" fmla="*/ 6858000 h 6858000"/>
              <a:gd name="connsiteX4" fmla="*/ 871289 w 8772736"/>
              <a:gd name="connsiteY4" fmla="*/ 6856547 h 6858000"/>
              <a:gd name="connsiteX5" fmla="*/ 0 w 8772736"/>
              <a:gd name="connsiteY5" fmla="*/ 3415567 h 6858000"/>
              <a:gd name="connsiteX6" fmla="*/ 711866 w 8772736"/>
              <a:gd name="connsiteY6" fmla="*/ 2858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72736" h="6858000">
                <a:moveTo>
                  <a:pt x="858273" y="0"/>
                </a:moveTo>
                <a:lnTo>
                  <a:pt x="8772736" y="0"/>
                </a:lnTo>
                <a:lnTo>
                  <a:pt x="8772736" y="6858000"/>
                </a:lnTo>
                <a:lnTo>
                  <a:pt x="872123" y="6858000"/>
                </a:lnTo>
                <a:lnTo>
                  <a:pt x="871289" y="6856547"/>
                </a:lnTo>
                <a:cubicBezTo>
                  <a:pt x="315628" y="5833670"/>
                  <a:pt x="0" y="4661479"/>
                  <a:pt x="0" y="3415567"/>
                </a:cubicBezTo>
                <a:cubicBezTo>
                  <a:pt x="0" y="2294247"/>
                  <a:pt x="255659" y="1232640"/>
                  <a:pt x="711866" y="285855"/>
                </a:cubicBezTo>
                <a:close/>
              </a:path>
            </a:pathLst>
          </a:custGeom>
          <a:solidFill>
            <a:schemeClr val="accent3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13">
            <a:extLst>
              <a:ext uri="{FF2B5EF4-FFF2-40B4-BE49-F238E27FC236}">
                <a16:creationId xmlns:a16="http://schemas.microsoft.com/office/drawing/2014/main" id="{CD1565B9-B38A-4EA4-9034-5AFB2B5FD4AD}"/>
              </a:ext>
            </a:extLst>
          </p:cNvPr>
          <p:cNvSpPr/>
          <p:nvPr/>
        </p:nvSpPr>
        <p:spPr>
          <a:xfrm>
            <a:off x="3419264" y="0"/>
            <a:ext cx="8772736" cy="6858000"/>
          </a:xfrm>
          <a:custGeom>
            <a:avLst/>
            <a:gdLst>
              <a:gd name="connsiteX0" fmla="*/ 858273 w 8772736"/>
              <a:gd name="connsiteY0" fmla="*/ 0 h 6858000"/>
              <a:gd name="connsiteX1" fmla="*/ 8772736 w 8772736"/>
              <a:gd name="connsiteY1" fmla="*/ 0 h 6858000"/>
              <a:gd name="connsiteX2" fmla="*/ 8772736 w 8772736"/>
              <a:gd name="connsiteY2" fmla="*/ 6858000 h 6858000"/>
              <a:gd name="connsiteX3" fmla="*/ 872123 w 8772736"/>
              <a:gd name="connsiteY3" fmla="*/ 6858000 h 6858000"/>
              <a:gd name="connsiteX4" fmla="*/ 871289 w 8772736"/>
              <a:gd name="connsiteY4" fmla="*/ 6856547 h 6858000"/>
              <a:gd name="connsiteX5" fmla="*/ 0 w 8772736"/>
              <a:gd name="connsiteY5" fmla="*/ 3415567 h 6858000"/>
              <a:gd name="connsiteX6" fmla="*/ 711866 w 8772736"/>
              <a:gd name="connsiteY6" fmla="*/ 2858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72736" h="6858000">
                <a:moveTo>
                  <a:pt x="858273" y="0"/>
                </a:moveTo>
                <a:lnTo>
                  <a:pt x="8772736" y="0"/>
                </a:lnTo>
                <a:lnTo>
                  <a:pt x="8772736" y="6858000"/>
                </a:lnTo>
                <a:lnTo>
                  <a:pt x="872123" y="6858000"/>
                </a:lnTo>
                <a:lnTo>
                  <a:pt x="871289" y="6856547"/>
                </a:lnTo>
                <a:cubicBezTo>
                  <a:pt x="315628" y="5833670"/>
                  <a:pt x="0" y="4661479"/>
                  <a:pt x="0" y="3415567"/>
                </a:cubicBezTo>
                <a:cubicBezTo>
                  <a:pt x="0" y="2294247"/>
                  <a:pt x="255659" y="1232640"/>
                  <a:pt x="711866" y="285855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2">
            <a:extLst>
              <a:ext uri="{FF2B5EF4-FFF2-40B4-BE49-F238E27FC236}">
                <a16:creationId xmlns:a16="http://schemas.microsoft.com/office/drawing/2014/main" id="{072E741C-5FD6-46AC-B5FA-7028170F6DEA}"/>
              </a:ext>
            </a:extLst>
          </p:cNvPr>
          <p:cNvGrpSpPr/>
          <p:nvPr/>
        </p:nvGrpSpPr>
        <p:grpSpPr>
          <a:xfrm>
            <a:off x="4030646" y="2042152"/>
            <a:ext cx="5794001" cy="987811"/>
            <a:chOff x="4745820" y="1482096"/>
            <a:chExt cx="5794001" cy="723276"/>
          </a:xfrm>
        </p:grpSpPr>
        <p:grpSp>
          <p:nvGrpSpPr>
            <p:cNvPr id="39" name="Group 3">
              <a:extLst>
                <a:ext uri="{FF2B5EF4-FFF2-40B4-BE49-F238E27FC236}">
                  <a16:creationId xmlns:a16="http://schemas.microsoft.com/office/drawing/2014/main" id="{3F2E5A3F-22BA-4F25-9F79-F641CDD4B3A7}"/>
                </a:ext>
              </a:extLst>
            </p:cNvPr>
            <p:cNvGrpSpPr/>
            <p:nvPr/>
          </p:nvGrpSpPr>
          <p:grpSpPr>
            <a:xfrm>
              <a:off x="6032129" y="1482096"/>
              <a:ext cx="4507692" cy="675437"/>
              <a:chOff x="6557475" y="1411926"/>
              <a:chExt cx="4507692" cy="675437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073BB5F-5FDC-44C5-9AA9-C39812DBF1EC}"/>
                  </a:ext>
                </a:extLst>
              </p:cNvPr>
              <p:cNvSpPr txBox="1"/>
              <p:nvPr/>
            </p:nvSpPr>
            <p:spPr>
              <a:xfrm>
                <a:off x="6557475" y="1816938"/>
                <a:ext cx="4507692" cy="270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  <a:cs typeface="Arial" pitchFamily="34" charset="0"/>
                  </a:rPr>
                  <a:t>선박 침몰로 인해 발생되는 문제점 및 사례</a:t>
                </a:r>
                <a:endPara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64F58A4-D0D3-483F-8B14-BC80E13233F8}"/>
                  </a:ext>
                </a:extLst>
              </p:cNvPr>
              <p:cNvSpPr txBox="1"/>
              <p:nvPr/>
            </p:nvSpPr>
            <p:spPr>
              <a:xfrm>
                <a:off x="6557475" y="1411926"/>
                <a:ext cx="4507692" cy="52322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Arial" pitchFamily="34" charset="0"/>
                  </a:rPr>
                  <a:t>주제선정 배경 </a:t>
                </a: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70A4B55-1766-4F8C-9D98-7A285503975A}"/>
                </a:ext>
              </a:extLst>
            </p:cNvPr>
            <p:cNvSpPr txBox="1"/>
            <p:nvPr/>
          </p:nvSpPr>
          <p:spPr>
            <a:xfrm>
              <a:off x="4745820" y="155904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3" name="Group 29">
            <a:extLst>
              <a:ext uri="{FF2B5EF4-FFF2-40B4-BE49-F238E27FC236}">
                <a16:creationId xmlns:a16="http://schemas.microsoft.com/office/drawing/2014/main" id="{A0C8C993-A525-486C-8460-E17B0BE9D513}"/>
              </a:ext>
            </a:extLst>
          </p:cNvPr>
          <p:cNvGrpSpPr/>
          <p:nvPr/>
        </p:nvGrpSpPr>
        <p:grpSpPr>
          <a:xfrm>
            <a:off x="4030646" y="3158208"/>
            <a:ext cx="5794001" cy="881766"/>
            <a:chOff x="4745820" y="1482096"/>
            <a:chExt cx="5794001" cy="881766"/>
          </a:xfrm>
        </p:grpSpPr>
        <p:grpSp>
          <p:nvGrpSpPr>
            <p:cNvPr id="44" name="Group 30">
              <a:extLst>
                <a:ext uri="{FF2B5EF4-FFF2-40B4-BE49-F238E27FC236}">
                  <a16:creationId xmlns:a16="http://schemas.microsoft.com/office/drawing/2014/main" id="{FAE8F3B1-ACF1-41DF-8627-CF93CDAD1B14}"/>
                </a:ext>
              </a:extLst>
            </p:cNvPr>
            <p:cNvGrpSpPr/>
            <p:nvPr/>
          </p:nvGrpSpPr>
          <p:grpSpPr>
            <a:xfrm>
              <a:off x="6032129" y="1482096"/>
              <a:ext cx="4507692" cy="881766"/>
              <a:chOff x="6557475" y="1411926"/>
              <a:chExt cx="4507692" cy="881766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E2AF3A6-0DAD-45C4-A292-39FEFA7A241F}"/>
                  </a:ext>
                </a:extLst>
              </p:cNvPr>
              <p:cNvSpPr txBox="1"/>
              <p:nvPr/>
            </p:nvSpPr>
            <p:spPr>
              <a:xfrm>
                <a:off x="6557475" y="1924360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  <a:cs typeface="Arial" pitchFamily="34" charset="0"/>
                  </a:rPr>
                  <a:t>‘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  <a:cs typeface="Arial" pitchFamily="34" charset="0"/>
                  </a:rPr>
                  <a:t>강화학습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  <a:cs typeface="Arial" pitchFamily="34" charset="0"/>
                  </a:rPr>
                  <a:t>’ 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  <a:cs typeface="Arial" pitchFamily="34" charset="0"/>
                  </a:rPr>
                  <a:t>개요 소개</a:t>
                </a:r>
                <a:endPara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536EBF5-55B5-44B8-9573-4756F4C5505A}"/>
                  </a:ext>
                </a:extLst>
              </p:cNvPr>
              <p:cNvSpPr txBox="1"/>
              <p:nvPr/>
            </p:nvSpPr>
            <p:spPr>
              <a:xfrm>
                <a:off x="6557475" y="1411926"/>
                <a:ext cx="4507692" cy="52322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800" b="1" dirty="0" err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Arial" pitchFamily="34" charset="0"/>
                  </a:rPr>
                  <a:t>강화학습이란</a:t>
                </a:r>
                <a:r>
                  <a:rPr lang="en-US" altLang="ko-KR" sz="2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Arial" pitchFamily="34" charset="0"/>
                  </a:rPr>
                  <a:t>?</a:t>
                </a:r>
                <a:endPara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endParaRP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D62FBF7-0C4F-47CA-87EE-345BA469DA65}"/>
                </a:ext>
              </a:extLst>
            </p:cNvPr>
            <p:cNvSpPr txBox="1"/>
            <p:nvPr/>
          </p:nvSpPr>
          <p:spPr>
            <a:xfrm>
              <a:off x="4745820" y="155904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8" name="Group 34">
            <a:extLst>
              <a:ext uri="{FF2B5EF4-FFF2-40B4-BE49-F238E27FC236}">
                <a16:creationId xmlns:a16="http://schemas.microsoft.com/office/drawing/2014/main" id="{3BACBC49-AE48-4EAA-BBED-6500A77F4EC0}"/>
              </a:ext>
            </a:extLst>
          </p:cNvPr>
          <p:cNvGrpSpPr/>
          <p:nvPr/>
        </p:nvGrpSpPr>
        <p:grpSpPr>
          <a:xfrm>
            <a:off x="4030646" y="4189507"/>
            <a:ext cx="5794001" cy="877370"/>
            <a:chOff x="4745820" y="1482096"/>
            <a:chExt cx="5794001" cy="877370"/>
          </a:xfrm>
        </p:grpSpPr>
        <p:grpSp>
          <p:nvGrpSpPr>
            <p:cNvPr id="49" name="Group 35">
              <a:extLst>
                <a:ext uri="{FF2B5EF4-FFF2-40B4-BE49-F238E27FC236}">
                  <a16:creationId xmlns:a16="http://schemas.microsoft.com/office/drawing/2014/main" id="{A54B9DBD-597F-4DAC-ACC6-C934B8BBD8B0}"/>
                </a:ext>
              </a:extLst>
            </p:cNvPr>
            <p:cNvGrpSpPr/>
            <p:nvPr/>
          </p:nvGrpSpPr>
          <p:grpSpPr>
            <a:xfrm>
              <a:off x="6032129" y="1482096"/>
              <a:ext cx="4507692" cy="877370"/>
              <a:chOff x="6557475" y="1411926"/>
              <a:chExt cx="4507692" cy="87737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3776C4C-368B-43BF-8576-C2D69347257F}"/>
                  </a:ext>
                </a:extLst>
              </p:cNvPr>
              <p:cNvSpPr txBox="1"/>
              <p:nvPr/>
            </p:nvSpPr>
            <p:spPr>
              <a:xfrm>
                <a:off x="6557475" y="1919964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  <a:cs typeface="Arial" pitchFamily="34" charset="0"/>
                  </a:rPr>
                  <a:t>현재까지의 진행상황</a:t>
                </a:r>
                <a:endPara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736D8D9-4475-41B5-9C9F-6257920259EF}"/>
                  </a:ext>
                </a:extLst>
              </p:cNvPr>
              <p:cNvSpPr txBox="1"/>
              <p:nvPr/>
            </p:nvSpPr>
            <p:spPr>
              <a:xfrm>
                <a:off x="6557475" y="1411926"/>
                <a:ext cx="4507692" cy="52322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Arial" pitchFamily="34" charset="0"/>
                  </a:rPr>
                  <a:t>진행 과정 </a:t>
                </a:r>
                <a:r>
                  <a:rPr lang="en-US" altLang="ko-KR" sz="2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Arial" pitchFamily="34" charset="0"/>
                  </a:rPr>
                  <a:t>&amp; </a:t>
                </a:r>
                <a:r>
                  <a:rPr lang="ko-KR" altLang="en-US" sz="2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Arial" pitchFamily="34" charset="0"/>
                  </a:rPr>
                  <a:t>학습 결과</a:t>
                </a:r>
                <a:endPara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9B43FCA-B3F4-4FBD-92AE-0A8FFDD1BD27}"/>
                </a:ext>
              </a:extLst>
            </p:cNvPr>
            <p:cNvSpPr txBox="1"/>
            <p:nvPr/>
          </p:nvSpPr>
          <p:spPr>
            <a:xfrm>
              <a:off x="4745820" y="155904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3" name="Group 39">
            <a:extLst>
              <a:ext uri="{FF2B5EF4-FFF2-40B4-BE49-F238E27FC236}">
                <a16:creationId xmlns:a16="http://schemas.microsoft.com/office/drawing/2014/main" id="{CB2FD683-F3CE-4975-86A4-CF4EB7FDD5F5}"/>
              </a:ext>
            </a:extLst>
          </p:cNvPr>
          <p:cNvGrpSpPr/>
          <p:nvPr/>
        </p:nvGrpSpPr>
        <p:grpSpPr>
          <a:xfrm>
            <a:off x="4030646" y="5252722"/>
            <a:ext cx="5794001" cy="879583"/>
            <a:chOff x="4745820" y="1482096"/>
            <a:chExt cx="5794001" cy="879583"/>
          </a:xfrm>
        </p:grpSpPr>
        <p:grpSp>
          <p:nvGrpSpPr>
            <p:cNvPr id="54" name="Group 40">
              <a:extLst>
                <a:ext uri="{FF2B5EF4-FFF2-40B4-BE49-F238E27FC236}">
                  <a16:creationId xmlns:a16="http://schemas.microsoft.com/office/drawing/2014/main" id="{9A6EFEDA-CE4A-4029-9B1C-EA7C854641A9}"/>
                </a:ext>
              </a:extLst>
            </p:cNvPr>
            <p:cNvGrpSpPr/>
            <p:nvPr/>
          </p:nvGrpSpPr>
          <p:grpSpPr>
            <a:xfrm>
              <a:off x="6032129" y="1482096"/>
              <a:ext cx="4507692" cy="879583"/>
              <a:chOff x="6557475" y="1411926"/>
              <a:chExt cx="4507692" cy="879583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0B47EF9-16EC-4A5B-BFD0-0A35DAB007C5}"/>
                  </a:ext>
                </a:extLst>
              </p:cNvPr>
              <p:cNvSpPr txBox="1"/>
              <p:nvPr/>
            </p:nvSpPr>
            <p:spPr>
              <a:xfrm>
                <a:off x="6557475" y="1922177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  <a:cs typeface="Arial" pitchFamily="34" charset="0"/>
                  </a:rPr>
                  <a:t>추가 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  <a:cs typeface="Arial" pitchFamily="34" charset="0"/>
                  </a:rPr>
                  <a:t>Task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44DC453-5005-493F-87BF-1D813133B5C1}"/>
                  </a:ext>
                </a:extLst>
              </p:cNvPr>
              <p:cNvSpPr txBox="1"/>
              <p:nvPr/>
            </p:nvSpPr>
            <p:spPr>
              <a:xfrm>
                <a:off x="6557475" y="1411926"/>
                <a:ext cx="4507692" cy="52322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Arial" pitchFamily="34" charset="0"/>
                  </a:rPr>
                  <a:t>추후 발전 방향</a:t>
                </a:r>
                <a:endPara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endParaRP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63BD696-A932-4764-B905-CD4E111EBCFA}"/>
                </a:ext>
              </a:extLst>
            </p:cNvPr>
            <p:cNvSpPr txBox="1"/>
            <p:nvPr/>
          </p:nvSpPr>
          <p:spPr>
            <a:xfrm>
              <a:off x="4745820" y="155904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58" name="Freeform 16">
            <a:extLst>
              <a:ext uri="{FF2B5EF4-FFF2-40B4-BE49-F238E27FC236}">
                <a16:creationId xmlns:a16="http://schemas.microsoft.com/office/drawing/2014/main" id="{7201E229-92C4-48DF-8718-1275936C44FE}"/>
              </a:ext>
            </a:extLst>
          </p:cNvPr>
          <p:cNvSpPr/>
          <p:nvPr/>
        </p:nvSpPr>
        <p:spPr>
          <a:xfrm>
            <a:off x="11156818" y="-13433"/>
            <a:ext cx="1035182" cy="6858000"/>
          </a:xfrm>
          <a:custGeom>
            <a:avLst/>
            <a:gdLst>
              <a:gd name="connsiteX0" fmla="*/ 858273 w 1035182"/>
              <a:gd name="connsiteY0" fmla="*/ 0 h 6858000"/>
              <a:gd name="connsiteX1" fmla="*/ 1035182 w 1035182"/>
              <a:gd name="connsiteY1" fmla="*/ 0 h 6858000"/>
              <a:gd name="connsiteX2" fmla="*/ 1035182 w 1035182"/>
              <a:gd name="connsiteY2" fmla="*/ 6858000 h 6858000"/>
              <a:gd name="connsiteX3" fmla="*/ 872123 w 1035182"/>
              <a:gd name="connsiteY3" fmla="*/ 6858000 h 6858000"/>
              <a:gd name="connsiteX4" fmla="*/ 871289 w 1035182"/>
              <a:gd name="connsiteY4" fmla="*/ 6856547 h 6858000"/>
              <a:gd name="connsiteX5" fmla="*/ 0 w 1035182"/>
              <a:gd name="connsiteY5" fmla="*/ 3415567 h 6858000"/>
              <a:gd name="connsiteX6" fmla="*/ 711866 w 1035182"/>
              <a:gd name="connsiteY6" fmla="*/ 2858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5182" h="6858000">
                <a:moveTo>
                  <a:pt x="858273" y="0"/>
                </a:moveTo>
                <a:lnTo>
                  <a:pt x="1035182" y="0"/>
                </a:lnTo>
                <a:lnTo>
                  <a:pt x="1035182" y="6858000"/>
                </a:lnTo>
                <a:lnTo>
                  <a:pt x="872123" y="6858000"/>
                </a:lnTo>
                <a:lnTo>
                  <a:pt x="871289" y="6856547"/>
                </a:lnTo>
                <a:cubicBezTo>
                  <a:pt x="315628" y="5833670"/>
                  <a:pt x="0" y="4661479"/>
                  <a:pt x="0" y="3415567"/>
                </a:cubicBezTo>
                <a:cubicBezTo>
                  <a:pt x="0" y="2294247"/>
                  <a:pt x="255659" y="1232640"/>
                  <a:pt x="711866" y="28585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64">
            <a:extLst>
              <a:ext uri="{FF2B5EF4-FFF2-40B4-BE49-F238E27FC236}">
                <a16:creationId xmlns:a16="http://schemas.microsoft.com/office/drawing/2014/main" id="{18DD96D1-C16D-4E11-9713-E34ECAD230F9}"/>
              </a:ext>
            </a:extLst>
          </p:cNvPr>
          <p:cNvGrpSpPr/>
          <p:nvPr/>
        </p:nvGrpSpPr>
        <p:grpSpPr>
          <a:xfrm>
            <a:off x="10740211" y="-13433"/>
            <a:ext cx="857868" cy="2178643"/>
            <a:chOff x="10740211" y="-13433"/>
            <a:chExt cx="857868" cy="2178643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60" name="Freeform 62">
              <a:extLst>
                <a:ext uri="{FF2B5EF4-FFF2-40B4-BE49-F238E27FC236}">
                  <a16:creationId xmlns:a16="http://schemas.microsoft.com/office/drawing/2014/main" id="{24E412D9-366D-4887-9272-9D280CB48116}"/>
                </a:ext>
              </a:extLst>
            </p:cNvPr>
            <p:cNvSpPr/>
            <p:nvPr/>
          </p:nvSpPr>
          <p:spPr>
            <a:xfrm>
              <a:off x="10832141" y="-13433"/>
              <a:ext cx="765938" cy="2055584"/>
            </a:xfrm>
            <a:custGeom>
              <a:avLst/>
              <a:gdLst>
                <a:gd name="connsiteX0" fmla="*/ 727838 w 765938"/>
                <a:gd name="connsiteY0" fmla="*/ 0 h 2055584"/>
                <a:gd name="connsiteX1" fmla="*/ 765938 w 765938"/>
                <a:gd name="connsiteY1" fmla="*/ 0 h 2055584"/>
                <a:gd name="connsiteX2" fmla="*/ 619531 w 765938"/>
                <a:gd name="connsiteY2" fmla="*/ 285855 h 2055584"/>
                <a:gd name="connsiteX3" fmla="*/ 92520 w 765938"/>
                <a:gd name="connsiteY3" fmla="*/ 1785261 h 2055584"/>
                <a:gd name="connsiteX4" fmla="*/ 38100 w 765938"/>
                <a:gd name="connsiteY4" fmla="*/ 2055584 h 2055584"/>
                <a:gd name="connsiteX5" fmla="*/ 0 w 765938"/>
                <a:gd name="connsiteY5" fmla="*/ 2055584 h 2055584"/>
                <a:gd name="connsiteX6" fmla="*/ 54420 w 765938"/>
                <a:gd name="connsiteY6" fmla="*/ 1785261 h 2055584"/>
                <a:gd name="connsiteX7" fmla="*/ 581431 w 765938"/>
                <a:gd name="connsiteY7" fmla="*/ 285855 h 2055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5938" h="2055584">
                  <a:moveTo>
                    <a:pt x="727838" y="0"/>
                  </a:moveTo>
                  <a:lnTo>
                    <a:pt x="765938" y="0"/>
                  </a:lnTo>
                  <a:lnTo>
                    <a:pt x="619531" y="285855"/>
                  </a:lnTo>
                  <a:cubicBezTo>
                    <a:pt x="391428" y="759248"/>
                    <a:pt x="213461" y="1261346"/>
                    <a:pt x="92520" y="1785261"/>
                  </a:cubicBezTo>
                  <a:lnTo>
                    <a:pt x="38100" y="2055584"/>
                  </a:lnTo>
                  <a:lnTo>
                    <a:pt x="0" y="2055584"/>
                  </a:lnTo>
                  <a:lnTo>
                    <a:pt x="54420" y="1785261"/>
                  </a:lnTo>
                  <a:cubicBezTo>
                    <a:pt x="175361" y="1261346"/>
                    <a:pt x="353328" y="759248"/>
                    <a:pt x="581431" y="28585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3">
              <a:extLst>
                <a:ext uri="{FF2B5EF4-FFF2-40B4-BE49-F238E27FC236}">
                  <a16:creationId xmlns:a16="http://schemas.microsoft.com/office/drawing/2014/main" id="{867D7867-F289-45A5-A98D-127C998D1F47}"/>
                </a:ext>
              </a:extLst>
            </p:cNvPr>
            <p:cNvSpPr/>
            <p:nvPr/>
          </p:nvSpPr>
          <p:spPr>
            <a:xfrm>
              <a:off x="10740211" y="1945957"/>
              <a:ext cx="219253" cy="219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28">
            <a:extLst>
              <a:ext uri="{FF2B5EF4-FFF2-40B4-BE49-F238E27FC236}">
                <a16:creationId xmlns:a16="http://schemas.microsoft.com/office/drawing/2014/main" id="{8566BC80-69DD-419A-9374-6D4B1D8BA176}"/>
              </a:ext>
            </a:extLst>
          </p:cNvPr>
          <p:cNvGrpSpPr/>
          <p:nvPr/>
        </p:nvGrpSpPr>
        <p:grpSpPr>
          <a:xfrm>
            <a:off x="1805833" y="576554"/>
            <a:ext cx="6750792" cy="1503300"/>
            <a:chOff x="3007364" y="818147"/>
            <a:chExt cx="6750792" cy="150330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129751-3FA1-4C45-BEFE-AA733452F967}"/>
                </a:ext>
              </a:extLst>
            </p:cNvPr>
            <p:cNvSpPr txBox="1"/>
            <p:nvPr/>
          </p:nvSpPr>
          <p:spPr>
            <a:xfrm>
              <a:off x="3398295" y="1023285"/>
              <a:ext cx="6359861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5400" dirty="0">
                  <a:gradFill>
                    <a:gsLst>
                      <a:gs pos="0">
                        <a:srgbClr val="333F50"/>
                      </a:gs>
                      <a:gs pos="100000">
                        <a:srgbClr val="333F50"/>
                      </a:gs>
                      <a:gs pos="47000">
                        <a:srgbClr val="333F50"/>
                      </a:gs>
                      <a:gs pos="79000">
                        <a:srgbClr val="333F50"/>
                      </a:gs>
                    </a:gsLst>
                    <a:lin ang="2700000" scaled="1"/>
                  </a:gradFill>
                  <a:latin typeface="a로케트" panose="02020600000000000000" pitchFamily="18" charset="-127"/>
                  <a:ea typeface="a로케트" panose="02020600000000000000" pitchFamily="18" charset="-127"/>
                </a:rPr>
                <a:t>발표</a:t>
              </a:r>
              <a:r>
                <a:rPr lang="ko-KR" altLang="en-US" sz="54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  <a:gs pos="47000">
                        <a:schemeClr val="bg1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atin typeface="a로케트" panose="02020600000000000000" pitchFamily="18" charset="-127"/>
                  <a:ea typeface="a로케트" panose="02020600000000000000" pitchFamily="18" charset="-127"/>
                </a:rPr>
                <a:t> 순서</a:t>
              </a:r>
              <a:endParaRPr lang="ko-KR" altLang="en-US" sz="5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4700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cs typeface="Arial" pitchFamily="34" charset="0"/>
              </a:endParaRPr>
            </a:p>
          </p:txBody>
        </p:sp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3BA0E2B2-8D33-4612-8C5C-3686DEE35914}"/>
                </a:ext>
              </a:extLst>
            </p:cNvPr>
            <p:cNvSpPr/>
            <p:nvPr/>
          </p:nvSpPr>
          <p:spPr>
            <a:xfrm>
              <a:off x="3097129" y="818147"/>
              <a:ext cx="1282367" cy="1503300"/>
            </a:xfrm>
            <a:custGeom>
              <a:avLst/>
              <a:gdLst>
                <a:gd name="connsiteX0" fmla="*/ 1188269 w 1282367"/>
                <a:gd name="connsiteY0" fmla="*/ 1133483 h 1503300"/>
                <a:gd name="connsiteX1" fmla="*/ 1282367 w 1282367"/>
                <a:gd name="connsiteY1" fmla="*/ 1133483 h 1503300"/>
                <a:gd name="connsiteX2" fmla="*/ 1282367 w 1282367"/>
                <a:gd name="connsiteY2" fmla="*/ 1503300 h 1503300"/>
                <a:gd name="connsiteX3" fmla="*/ 0 w 1282367"/>
                <a:gd name="connsiteY3" fmla="*/ 1503300 h 1503300"/>
                <a:gd name="connsiteX4" fmla="*/ 0 w 1282367"/>
                <a:gd name="connsiteY4" fmla="*/ 1420086 h 1503300"/>
                <a:gd name="connsiteX5" fmla="*/ 1188269 w 1282367"/>
                <a:gd name="connsiteY5" fmla="*/ 1420086 h 1503300"/>
                <a:gd name="connsiteX6" fmla="*/ 0 w 1282367"/>
                <a:gd name="connsiteY6" fmla="*/ 0 h 1503300"/>
                <a:gd name="connsiteX7" fmla="*/ 1282367 w 1282367"/>
                <a:gd name="connsiteY7" fmla="*/ 0 h 1503300"/>
                <a:gd name="connsiteX8" fmla="*/ 1282367 w 1282367"/>
                <a:gd name="connsiteY8" fmla="*/ 219083 h 1503300"/>
                <a:gd name="connsiteX9" fmla="*/ 1188269 w 1282367"/>
                <a:gd name="connsiteY9" fmla="*/ 219083 h 1503300"/>
                <a:gd name="connsiteX10" fmla="*/ 1188269 w 1282367"/>
                <a:gd name="connsiteY10" fmla="*/ 105212 h 1503300"/>
                <a:gd name="connsiteX11" fmla="*/ 0 w 1282367"/>
                <a:gd name="connsiteY11" fmla="*/ 105212 h 15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2367" h="1503300">
                  <a:moveTo>
                    <a:pt x="1188269" y="1133483"/>
                  </a:moveTo>
                  <a:lnTo>
                    <a:pt x="1282367" y="1133483"/>
                  </a:lnTo>
                  <a:lnTo>
                    <a:pt x="1282367" y="1503300"/>
                  </a:lnTo>
                  <a:lnTo>
                    <a:pt x="0" y="1503300"/>
                  </a:lnTo>
                  <a:lnTo>
                    <a:pt x="0" y="1420086"/>
                  </a:lnTo>
                  <a:lnTo>
                    <a:pt x="1188269" y="1420086"/>
                  </a:lnTo>
                  <a:close/>
                  <a:moveTo>
                    <a:pt x="0" y="0"/>
                  </a:moveTo>
                  <a:lnTo>
                    <a:pt x="1282367" y="0"/>
                  </a:lnTo>
                  <a:lnTo>
                    <a:pt x="1282367" y="219083"/>
                  </a:lnTo>
                  <a:lnTo>
                    <a:pt x="1188269" y="219083"/>
                  </a:lnTo>
                  <a:lnTo>
                    <a:pt x="1188269" y="105212"/>
                  </a:lnTo>
                  <a:lnTo>
                    <a:pt x="0" y="1052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26">
              <a:extLst>
                <a:ext uri="{FF2B5EF4-FFF2-40B4-BE49-F238E27FC236}">
                  <a16:creationId xmlns:a16="http://schemas.microsoft.com/office/drawing/2014/main" id="{6E2DA15C-F05C-4C48-B702-DE8624718BAF}"/>
                </a:ext>
              </a:extLst>
            </p:cNvPr>
            <p:cNvSpPr/>
            <p:nvPr/>
          </p:nvSpPr>
          <p:spPr>
            <a:xfrm>
              <a:off x="3007364" y="818147"/>
              <a:ext cx="534870" cy="1503300"/>
            </a:xfrm>
            <a:custGeom>
              <a:avLst/>
              <a:gdLst>
                <a:gd name="connsiteX0" fmla="*/ 0 w 534870"/>
                <a:gd name="connsiteY0" fmla="*/ 0 h 1503300"/>
                <a:gd name="connsiteX1" fmla="*/ 534870 w 534870"/>
                <a:gd name="connsiteY1" fmla="*/ 0 h 1503300"/>
                <a:gd name="connsiteX2" fmla="*/ 534870 w 534870"/>
                <a:gd name="connsiteY2" fmla="*/ 105212 h 1503300"/>
                <a:gd name="connsiteX3" fmla="*/ 95421 w 534870"/>
                <a:gd name="connsiteY3" fmla="*/ 105212 h 1503300"/>
                <a:gd name="connsiteX4" fmla="*/ 95421 w 534870"/>
                <a:gd name="connsiteY4" fmla="*/ 1420086 h 1503300"/>
                <a:gd name="connsiteX5" fmla="*/ 534870 w 534870"/>
                <a:gd name="connsiteY5" fmla="*/ 1420086 h 1503300"/>
                <a:gd name="connsiteX6" fmla="*/ 534870 w 534870"/>
                <a:gd name="connsiteY6" fmla="*/ 1503300 h 1503300"/>
                <a:gd name="connsiteX7" fmla="*/ 0 w 534870"/>
                <a:gd name="connsiteY7" fmla="*/ 1503300 h 15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4870" h="1503300">
                  <a:moveTo>
                    <a:pt x="0" y="0"/>
                  </a:moveTo>
                  <a:lnTo>
                    <a:pt x="534870" y="0"/>
                  </a:lnTo>
                  <a:lnTo>
                    <a:pt x="534870" y="105212"/>
                  </a:lnTo>
                  <a:lnTo>
                    <a:pt x="95421" y="105212"/>
                  </a:lnTo>
                  <a:lnTo>
                    <a:pt x="95421" y="1420086"/>
                  </a:lnTo>
                  <a:lnTo>
                    <a:pt x="534870" y="1420086"/>
                  </a:lnTo>
                  <a:lnTo>
                    <a:pt x="534870" y="1503300"/>
                  </a:lnTo>
                  <a:lnTo>
                    <a:pt x="0" y="15033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46">
            <a:extLst>
              <a:ext uri="{FF2B5EF4-FFF2-40B4-BE49-F238E27FC236}">
                <a16:creationId xmlns:a16="http://schemas.microsoft.com/office/drawing/2014/main" id="{BB393FA5-E16E-4A31-9A71-63E6360A4EF6}"/>
              </a:ext>
            </a:extLst>
          </p:cNvPr>
          <p:cNvGrpSpPr/>
          <p:nvPr/>
        </p:nvGrpSpPr>
        <p:grpSpPr>
          <a:xfrm flipV="1">
            <a:off x="1162497" y="296457"/>
            <a:ext cx="477653" cy="448840"/>
            <a:chOff x="2300733" y="2007958"/>
            <a:chExt cx="834252" cy="783928"/>
          </a:xfrm>
        </p:grpSpPr>
        <p:sp>
          <p:nvSpPr>
            <p:cNvPr id="14" name="Freeform 44">
              <a:extLst>
                <a:ext uri="{FF2B5EF4-FFF2-40B4-BE49-F238E27FC236}">
                  <a16:creationId xmlns:a16="http://schemas.microsoft.com/office/drawing/2014/main" id="{C7332557-053C-479C-8A4D-E6E2C8F341E0}"/>
                </a:ext>
              </a:extLst>
            </p:cNvPr>
            <p:cNvSpPr/>
            <p:nvPr/>
          </p:nvSpPr>
          <p:spPr>
            <a:xfrm>
              <a:off x="2300733" y="2007958"/>
              <a:ext cx="370398" cy="783928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45">
              <a:extLst>
                <a:ext uri="{FF2B5EF4-FFF2-40B4-BE49-F238E27FC236}">
                  <a16:creationId xmlns:a16="http://schemas.microsoft.com/office/drawing/2014/main" id="{4BCCFFEA-662C-466E-A381-550394939597}"/>
                </a:ext>
              </a:extLst>
            </p:cNvPr>
            <p:cNvSpPr/>
            <p:nvPr/>
          </p:nvSpPr>
          <p:spPr>
            <a:xfrm>
              <a:off x="2764587" y="2007958"/>
              <a:ext cx="370398" cy="783928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477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4E691-2084-974E-B14B-87A304C8D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639" y="6181584"/>
            <a:ext cx="6617677" cy="420186"/>
          </a:xfrm>
        </p:spPr>
        <p:txBody>
          <a:bodyPr>
            <a:normAutofit fontScale="47500" lnSpcReduction="20000"/>
          </a:bodyPr>
          <a:lstStyle/>
          <a:p>
            <a:pPr marL="0" indent="0" algn="r">
              <a:buNone/>
            </a:pPr>
            <a:r>
              <a:rPr lang="ko-KR" altLang="en-US" sz="5800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latin typeface="a로케트" panose="02020600000000000000" pitchFamily="18" charset="-127"/>
                <a:ea typeface="a로케트" panose="02020600000000000000" pitchFamily="18" charset="-127"/>
              </a:rPr>
              <a:t>해상에서 벌어지는 문제점들을 해결하자</a:t>
            </a:r>
            <a:r>
              <a:rPr lang="en-US" altLang="ko-KR" sz="5800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latin typeface="a로케트" panose="02020600000000000000" pitchFamily="18" charset="-127"/>
                <a:ea typeface="a로케트" panose="02020600000000000000" pitchFamily="18" charset="-127"/>
              </a:rPr>
              <a:t>!</a:t>
            </a:r>
            <a:endParaRPr 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FC92B4A-CE80-4F6D-9392-8CD0A70C6F88}"/>
              </a:ext>
            </a:extLst>
          </p:cNvPr>
          <p:cNvGrpSpPr/>
          <p:nvPr/>
        </p:nvGrpSpPr>
        <p:grpSpPr>
          <a:xfrm>
            <a:off x="36973" y="111663"/>
            <a:ext cx="9187415" cy="1174262"/>
            <a:chOff x="36973" y="111663"/>
            <a:chExt cx="9187415" cy="1174262"/>
          </a:xfrm>
        </p:grpSpPr>
        <p:grpSp>
          <p:nvGrpSpPr>
            <p:cNvPr id="8" name="Group 28">
              <a:extLst>
                <a:ext uri="{FF2B5EF4-FFF2-40B4-BE49-F238E27FC236}">
                  <a16:creationId xmlns:a16="http://schemas.microsoft.com/office/drawing/2014/main" id="{EA8612CC-FBFA-486C-9BEA-1506068EA976}"/>
                </a:ext>
              </a:extLst>
            </p:cNvPr>
            <p:cNvGrpSpPr/>
            <p:nvPr/>
          </p:nvGrpSpPr>
          <p:grpSpPr>
            <a:xfrm>
              <a:off x="479148" y="365125"/>
              <a:ext cx="8745240" cy="920800"/>
              <a:chOff x="3007364" y="818147"/>
              <a:chExt cx="12627342" cy="150330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DFDAAF-31F7-4421-B96E-E58A6643FB89}"/>
                  </a:ext>
                </a:extLst>
              </p:cNvPr>
              <p:cNvSpPr txBox="1"/>
              <p:nvPr/>
            </p:nvSpPr>
            <p:spPr>
              <a:xfrm>
                <a:off x="3398295" y="1057842"/>
                <a:ext cx="12236411" cy="8542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sz="2800" dirty="0"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  <a:gs pos="4700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2700000" scaled="1"/>
                    </a:gra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a로케트" panose="02020600000000000000" pitchFamily="18" charset="-127"/>
                    <a:ea typeface="a로케트" panose="02020600000000000000" pitchFamily="18" charset="-127"/>
                  </a:rPr>
                  <a:t>선박 침몰로 인해 발생되는 문제점 및 사례</a:t>
                </a:r>
              </a:p>
            </p:txBody>
          </p:sp>
          <p:sp>
            <p:nvSpPr>
              <p:cNvPr id="10" name="Freeform 24">
                <a:extLst>
                  <a:ext uri="{FF2B5EF4-FFF2-40B4-BE49-F238E27FC236}">
                    <a16:creationId xmlns:a16="http://schemas.microsoft.com/office/drawing/2014/main" id="{2B0CA03F-CEE2-47A7-AA8C-53D6ECAFF89E}"/>
                  </a:ext>
                </a:extLst>
              </p:cNvPr>
              <p:cNvSpPr/>
              <p:nvPr/>
            </p:nvSpPr>
            <p:spPr>
              <a:xfrm>
                <a:off x="3097129" y="818147"/>
                <a:ext cx="1282367" cy="1503300"/>
              </a:xfrm>
              <a:custGeom>
                <a:avLst/>
                <a:gdLst>
                  <a:gd name="connsiteX0" fmla="*/ 1188269 w 1282367"/>
                  <a:gd name="connsiteY0" fmla="*/ 1133483 h 1503300"/>
                  <a:gd name="connsiteX1" fmla="*/ 1282367 w 1282367"/>
                  <a:gd name="connsiteY1" fmla="*/ 1133483 h 1503300"/>
                  <a:gd name="connsiteX2" fmla="*/ 1282367 w 1282367"/>
                  <a:gd name="connsiteY2" fmla="*/ 1503300 h 1503300"/>
                  <a:gd name="connsiteX3" fmla="*/ 0 w 1282367"/>
                  <a:gd name="connsiteY3" fmla="*/ 1503300 h 1503300"/>
                  <a:gd name="connsiteX4" fmla="*/ 0 w 1282367"/>
                  <a:gd name="connsiteY4" fmla="*/ 1420086 h 1503300"/>
                  <a:gd name="connsiteX5" fmla="*/ 1188269 w 1282367"/>
                  <a:gd name="connsiteY5" fmla="*/ 1420086 h 1503300"/>
                  <a:gd name="connsiteX6" fmla="*/ 0 w 1282367"/>
                  <a:gd name="connsiteY6" fmla="*/ 0 h 1503300"/>
                  <a:gd name="connsiteX7" fmla="*/ 1282367 w 1282367"/>
                  <a:gd name="connsiteY7" fmla="*/ 0 h 1503300"/>
                  <a:gd name="connsiteX8" fmla="*/ 1282367 w 1282367"/>
                  <a:gd name="connsiteY8" fmla="*/ 219083 h 1503300"/>
                  <a:gd name="connsiteX9" fmla="*/ 1188269 w 1282367"/>
                  <a:gd name="connsiteY9" fmla="*/ 219083 h 1503300"/>
                  <a:gd name="connsiteX10" fmla="*/ 1188269 w 1282367"/>
                  <a:gd name="connsiteY10" fmla="*/ 105212 h 1503300"/>
                  <a:gd name="connsiteX11" fmla="*/ 0 w 1282367"/>
                  <a:gd name="connsiteY11" fmla="*/ 105212 h 1503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82367" h="1503300">
                    <a:moveTo>
                      <a:pt x="1188269" y="1133483"/>
                    </a:moveTo>
                    <a:lnTo>
                      <a:pt x="1282367" y="1133483"/>
                    </a:lnTo>
                    <a:lnTo>
                      <a:pt x="1282367" y="1503300"/>
                    </a:lnTo>
                    <a:lnTo>
                      <a:pt x="0" y="1503300"/>
                    </a:lnTo>
                    <a:lnTo>
                      <a:pt x="0" y="1420086"/>
                    </a:lnTo>
                    <a:lnTo>
                      <a:pt x="1188269" y="1420086"/>
                    </a:lnTo>
                    <a:close/>
                    <a:moveTo>
                      <a:pt x="0" y="0"/>
                    </a:moveTo>
                    <a:lnTo>
                      <a:pt x="1282367" y="0"/>
                    </a:lnTo>
                    <a:lnTo>
                      <a:pt x="1282367" y="219083"/>
                    </a:lnTo>
                    <a:lnTo>
                      <a:pt x="1188269" y="219083"/>
                    </a:lnTo>
                    <a:lnTo>
                      <a:pt x="1188269" y="105212"/>
                    </a:lnTo>
                    <a:lnTo>
                      <a:pt x="0" y="1052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 26">
                <a:extLst>
                  <a:ext uri="{FF2B5EF4-FFF2-40B4-BE49-F238E27FC236}">
                    <a16:creationId xmlns:a16="http://schemas.microsoft.com/office/drawing/2014/main" id="{6AC89E28-760D-4F5A-804F-F0C79507683D}"/>
                  </a:ext>
                </a:extLst>
              </p:cNvPr>
              <p:cNvSpPr/>
              <p:nvPr/>
            </p:nvSpPr>
            <p:spPr>
              <a:xfrm>
                <a:off x="3007364" y="818147"/>
                <a:ext cx="534870" cy="1503300"/>
              </a:xfrm>
              <a:custGeom>
                <a:avLst/>
                <a:gdLst>
                  <a:gd name="connsiteX0" fmla="*/ 0 w 534870"/>
                  <a:gd name="connsiteY0" fmla="*/ 0 h 1503300"/>
                  <a:gd name="connsiteX1" fmla="*/ 534870 w 534870"/>
                  <a:gd name="connsiteY1" fmla="*/ 0 h 1503300"/>
                  <a:gd name="connsiteX2" fmla="*/ 534870 w 534870"/>
                  <a:gd name="connsiteY2" fmla="*/ 105212 h 1503300"/>
                  <a:gd name="connsiteX3" fmla="*/ 95421 w 534870"/>
                  <a:gd name="connsiteY3" fmla="*/ 105212 h 1503300"/>
                  <a:gd name="connsiteX4" fmla="*/ 95421 w 534870"/>
                  <a:gd name="connsiteY4" fmla="*/ 1420086 h 1503300"/>
                  <a:gd name="connsiteX5" fmla="*/ 534870 w 534870"/>
                  <a:gd name="connsiteY5" fmla="*/ 1420086 h 1503300"/>
                  <a:gd name="connsiteX6" fmla="*/ 534870 w 534870"/>
                  <a:gd name="connsiteY6" fmla="*/ 1503300 h 1503300"/>
                  <a:gd name="connsiteX7" fmla="*/ 0 w 534870"/>
                  <a:gd name="connsiteY7" fmla="*/ 1503300 h 1503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4870" h="1503300">
                    <a:moveTo>
                      <a:pt x="0" y="0"/>
                    </a:moveTo>
                    <a:lnTo>
                      <a:pt x="534870" y="0"/>
                    </a:lnTo>
                    <a:lnTo>
                      <a:pt x="534870" y="105212"/>
                    </a:lnTo>
                    <a:lnTo>
                      <a:pt x="95421" y="105212"/>
                    </a:lnTo>
                    <a:lnTo>
                      <a:pt x="95421" y="1420086"/>
                    </a:lnTo>
                    <a:lnTo>
                      <a:pt x="534870" y="1420086"/>
                    </a:lnTo>
                    <a:lnTo>
                      <a:pt x="534870" y="1503300"/>
                    </a:lnTo>
                    <a:lnTo>
                      <a:pt x="0" y="15033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46">
              <a:extLst>
                <a:ext uri="{FF2B5EF4-FFF2-40B4-BE49-F238E27FC236}">
                  <a16:creationId xmlns:a16="http://schemas.microsoft.com/office/drawing/2014/main" id="{58BB6AAC-F36F-4AF9-A884-8317035B6958}"/>
                </a:ext>
              </a:extLst>
            </p:cNvPr>
            <p:cNvGrpSpPr/>
            <p:nvPr/>
          </p:nvGrpSpPr>
          <p:grpSpPr>
            <a:xfrm flipV="1">
              <a:off x="36973" y="111663"/>
              <a:ext cx="370432" cy="317135"/>
              <a:chOff x="2300733" y="2007958"/>
              <a:chExt cx="834252" cy="783928"/>
            </a:xfrm>
          </p:grpSpPr>
          <p:sp>
            <p:nvSpPr>
              <p:cNvPr id="13" name="Freeform 44">
                <a:extLst>
                  <a:ext uri="{FF2B5EF4-FFF2-40B4-BE49-F238E27FC236}">
                    <a16:creationId xmlns:a16="http://schemas.microsoft.com/office/drawing/2014/main" id="{038BF1A3-7321-4F62-A9A9-A082AAA70150}"/>
                  </a:ext>
                </a:extLst>
              </p:cNvPr>
              <p:cNvSpPr/>
              <p:nvPr/>
            </p:nvSpPr>
            <p:spPr>
              <a:xfrm>
                <a:off x="2300733" y="2007958"/>
                <a:ext cx="370398" cy="783928"/>
              </a:xfrm>
              <a:custGeom>
                <a:avLst/>
                <a:gdLst>
                  <a:gd name="connsiteX0" fmla="*/ 188798 w 1132764"/>
                  <a:gd name="connsiteY0" fmla="*/ 0 h 2397435"/>
                  <a:gd name="connsiteX1" fmla="*/ 943966 w 1132764"/>
                  <a:gd name="connsiteY1" fmla="*/ 0 h 2397435"/>
                  <a:gd name="connsiteX2" fmla="*/ 1132764 w 1132764"/>
                  <a:gd name="connsiteY2" fmla="*/ 188798 h 2397435"/>
                  <a:gd name="connsiteX3" fmla="*/ 1132764 w 1132764"/>
                  <a:gd name="connsiteY3" fmla="*/ 1035815 h 2397435"/>
                  <a:gd name="connsiteX4" fmla="*/ 943966 w 1132764"/>
                  <a:gd name="connsiteY4" fmla="*/ 1224613 h 2397435"/>
                  <a:gd name="connsiteX5" fmla="*/ 555971 w 1132764"/>
                  <a:gd name="connsiteY5" fmla="*/ 1224613 h 2397435"/>
                  <a:gd name="connsiteX6" fmla="*/ 556177 w 1132764"/>
                  <a:gd name="connsiteY6" fmla="*/ 1225922 h 2397435"/>
                  <a:gd name="connsiteX7" fmla="*/ 983506 w 1132764"/>
                  <a:gd name="connsiteY7" fmla="*/ 1928815 h 2397435"/>
                  <a:gd name="connsiteX8" fmla="*/ 1132764 w 1132764"/>
                  <a:gd name="connsiteY8" fmla="*/ 2051963 h 2397435"/>
                  <a:gd name="connsiteX9" fmla="*/ 1064525 w 1132764"/>
                  <a:gd name="connsiteY9" fmla="*/ 2397435 h 2397435"/>
                  <a:gd name="connsiteX10" fmla="*/ 865938 w 1132764"/>
                  <a:gd name="connsiteY10" fmla="*/ 2313437 h 2397435"/>
                  <a:gd name="connsiteX11" fmla="*/ 16118 w 1132764"/>
                  <a:gd name="connsiteY11" fmla="*/ 1178727 h 2397435"/>
                  <a:gd name="connsiteX12" fmla="*/ 5759 w 1132764"/>
                  <a:gd name="connsiteY12" fmla="*/ 1080058 h 2397435"/>
                  <a:gd name="connsiteX13" fmla="*/ 3836 w 1132764"/>
                  <a:gd name="connsiteY13" fmla="*/ 1073864 h 2397435"/>
                  <a:gd name="connsiteX14" fmla="*/ 0 w 1132764"/>
                  <a:gd name="connsiteY14" fmla="*/ 1035815 h 2397435"/>
                  <a:gd name="connsiteX15" fmla="*/ 0 w 1132764"/>
                  <a:gd name="connsiteY15" fmla="*/ 942490 h 2397435"/>
                  <a:gd name="connsiteX16" fmla="*/ 0 w 1132764"/>
                  <a:gd name="connsiteY16" fmla="*/ 317733 h 2397435"/>
                  <a:gd name="connsiteX17" fmla="*/ 0 w 1132764"/>
                  <a:gd name="connsiteY17" fmla="*/ 188798 h 2397435"/>
                  <a:gd name="connsiteX18" fmla="*/ 188798 w 1132764"/>
                  <a:gd name="connsiteY18" fmla="*/ 0 h 2397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32764" h="2397435">
                    <a:moveTo>
                      <a:pt x="188798" y="0"/>
                    </a:moveTo>
                    <a:lnTo>
                      <a:pt x="943966" y="0"/>
                    </a:lnTo>
                    <a:cubicBezTo>
                      <a:pt x="1048236" y="0"/>
                      <a:pt x="1132764" y="84528"/>
                      <a:pt x="1132764" y="188798"/>
                    </a:cubicBezTo>
                    <a:lnTo>
                      <a:pt x="1132764" y="1035815"/>
                    </a:lnTo>
                    <a:cubicBezTo>
                      <a:pt x="1132764" y="1140085"/>
                      <a:pt x="1048236" y="1224613"/>
                      <a:pt x="943966" y="1224613"/>
                    </a:cubicBezTo>
                    <a:lnTo>
                      <a:pt x="555971" y="1224613"/>
                    </a:lnTo>
                    <a:lnTo>
                      <a:pt x="556177" y="1225922"/>
                    </a:lnTo>
                    <a:cubicBezTo>
                      <a:pt x="629881" y="1592732"/>
                      <a:pt x="759260" y="1704569"/>
                      <a:pt x="983506" y="1928815"/>
                    </a:cubicBezTo>
                    <a:lnTo>
                      <a:pt x="1132764" y="2051963"/>
                    </a:lnTo>
                    <a:lnTo>
                      <a:pt x="1064525" y="2397435"/>
                    </a:lnTo>
                    <a:lnTo>
                      <a:pt x="865938" y="2313437"/>
                    </a:lnTo>
                    <a:cubicBezTo>
                      <a:pt x="416006" y="2009468"/>
                      <a:pt x="90471" y="1698688"/>
                      <a:pt x="16118" y="1178727"/>
                    </a:cubicBezTo>
                    <a:lnTo>
                      <a:pt x="5759" y="1080058"/>
                    </a:lnTo>
                    <a:lnTo>
                      <a:pt x="3836" y="1073864"/>
                    </a:lnTo>
                    <a:cubicBezTo>
                      <a:pt x="1321" y="1061574"/>
                      <a:pt x="0" y="1048849"/>
                      <a:pt x="0" y="1035815"/>
                    </a:cubicBezTo>
                    <a:lnTo>
                      <a:pt x="0" y="942490"/>
                    </a:lnTo>
                    <a:lnTo>
                      <a:pt x="0" y="317733"/>
                    </a:lnTo>
                    <a:lnTo>
                      <a:pt x="0" y="188798"/>
                    </a:lnTo>
                    <a:cubicBezTo>
                      <a:pt x="0" y="84528"/>
                      <a:pt x="84528" y="0"/>
                      <a:pt x="18879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 45">
                <a:extLst>
                  <a:ext uri="{FF2B5EF4-FFF2-40B4-BE49-F238E27FC236}">
                    <a16:creationId xmlns:a16="http://schemas.microsoft.com/office/drawing/2014/main" id="{362412B7-2554-4A93-B844-1D4417B57BAB}"/>
                  </a:ext>
                </a:extLst>
              </p:cNvPr>
              <p:cNvSpPr/>
              <p:nvPr/>
            </p:nvSpPr>
            <p:spPr>
              <a:xfrm>
                <a:off x="2764587" y="2007958"/>
                <a:ext cx="370398" cy="783928"/>
              </a:xfrm>
              <a:custGeom>
                <a:avLst/>
                <a:gdLst>
                  <a:gd name="connsiteX0" fmla="*/ 188798 w 1132764"/>
                  <a:gd name="connsiteY0" fmla="*/ 0 h 2397435"/>
                  <a:gd name="connsiteX1" fmla="*/ 943966 w 1132764"/>
                  <a:gd name="connsiteY1" fmla="*/ 0 h 2397435"/>
                  <a:gd name="connsiteX2" fmla="*/ 1132764 w 1132764"/>
                  <a:gd name="connsiteY2" fmla="*/ 188798 h 2397435"/>
                  <a:gd name="connsiteX3" fmla="*/ 1132764 w 1132764"/>
                  <a:gd name="connsiteY3" fmla="*/ 1035815 h 2397435"/>
                  <a:gd name="connsiteX4" fmla="*/ 943966 w 1132764"/>
                  <a:gd name="connsiteY4" fmla="*/ 1224613 h 2397435"/>
                  <a:gd name="connsiteX5" fmla="*/ 555971 w 1132764"/>
                  <a:gd name="connsiteY5" fmla="*/ 1224613 h 2397435"/>
                  <a:gd name="connsiteX6" fmla="*/ 556177 w 1132764"/>
                  <a:gd name="connsiteY6" fmla="*/ 1225922 h 2397435"/>
                  <a:gd name="connsiteX7" fmla="*/ 983506 w 1132764"/>
                  <a:gd name="connsiteY7" fmla="*/ 1928815 h 2397435"/>
                  <a:gd name="connsiteX8" fmla="*/ 1132764 w 1132764"/>
                  <a:gd name="connsiteY8" fmla="*/ 2051963 h 2397435"/>
                  <a:gd name="connsiteX9" fmla="*/ 1064525 w 1132764"/>
                  <a:gd name="connsiteY9" fmla="*/ 2397435 h 2397435"/>
                  <a:gd name="connsiteX10" fmla="*/ 865938 w 1132764"/>
                  <a:gd name="connsiteY10" fmla="*/ 2313437 h 2397435"/>
                  <a:gd name="connsiteX11" fmla="*/ 16118 w 1132764"/>
                  <a:gd name="connsiteY11" fmla="*/ 1178727 h 2397435"/>
                  <a:gd name="connsiteX12" fmla="*/ 5759 w 1132764"/>
                  <a:gd name="connsiteY12" fmla="*/ 1080058 h 2397435"/>
                  <a:gd name="connsiteX13" fmla="*/ 3836 w 1132764"/>
                  <a:gd name="connsiteY13" fmla="*/ 1073864 h 2397435"/>
                  <a:gd name="connsiteX14" fmla="*/ 0 w 1132764"/>
                  <a:gd name="connsiteY14" fmla="*/ 1035815 h 2397435"/>
                  <a:gd name="connsiteX15" fmla="*/ 0 w 1132764"/>
                  <a:gd name="connsiteY15" fmla="*/ 942490 h 2397435"/>
                  <a:gd name="connsiteX16" fmla="*/ 0 w 1132764"/>
                  <a:gd name="connsiteY16" fmla="*/ 317733 h 2397435"/>
                  <a:gd name="connsiteX17" fmla="*/ 0 w 1132764"/>
                  <a:gd name="connsiteY17" fmla="*/ 188798 h 2397435"/>
                  <a:gd name="connsiteX18" fmla="*/ 188798 w 1132764"/>
                  <a:gd name="connsiteY18" fmla="*/ 0 h 2397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32764" h="2397435">
                    <a:moveTo>
                      <a:pt x="188798" y="0"/>
                    </a:moveTo>
                    <a:lnTo>
                      <a:pt x="943966" y="0"/>
                    </a:lnTo>
                    <a:cubicBezTo>
                      <a:pt x="1048236" y="0"/>
                      <a:pt x="1132764" y="84528"/>
                      <a:pt x="1132764" y="188798"/>
                    </a:cubicBezTo>
                    <a:lnTo>
                      <a:pt x="1132764" y="1035815"/>
                    </a:lnTo>
                    <a:cubicBezTo>
                      <a:pt x="1132764" y="1140085"/>
                      <a:pt x="1048236" y="1224613"/>
                      <a:pt x="943966" y="1224613"/>
                    </a:cubicBezTo>
                    <a:lnTo>
                      <a:pt x="555971" y="1224613"/>
                    </a:lnTo>
                    <a:lnTo>
                      <a:pt x="556177" y="1225922"/>
                    </a:lnTo>
                    <a:cubicBezTo>
                      <a:pt x="629881" y="1592732"/>
                      <a:pt x="759260" y="1704569"/>
                      <a:pt x="983506" y="1928815"/>
                    </a:cubicBezTo>
                    <a:lnTo>
                      <a:pt x="1132764" y="2051963"/>
                    </a:lnTo>
                    <a:lnTo>
                      <a:pt x="1064525" y="2397435"/>
                    </a:lnTo>
                    <a:lnTo>
                      <a:pt x="865938" y="2313437"/>
                    </a:lnTo>
                    <a:cubicBezTo>
                      <a:pt x="416006" y="2009468"/>
                      <a:pt x="90471" y="1698688"/>
                      <a:pt x="16118" y="1178727"/>
                    </a:cubicBezTo>
                    <a:lnTo>
                      <a:pt x="5759" y="1080058"/>
                    </a:lnTo>
                    <a:lnTo>
                      <a:pt x="3836" y="1073864"/>
                    </a:lnTo>
                    <a:cubicBezTo>
                      <a:pt x="1321" y="1061574"/>
                      <a:pt x="0" y="1048849"/>
                      <a:pt x="0" y="1035815"/>
                    </a:cubicBezTo>
                    <a:lnTo>
                      <a:pt x="0" y="942490"/>
                    </a:lnTo>
                    <a:lnTo>
                      <a:pt x="0" y="317733"/>
                    </a:lnTo>
                    <a:lnTo>
                      <a:pt x="0" y="188798"/>
                    </a:lnTo>
                    <a:cubicBezTo>
                      <a:pt x="0" y="84528"/>
                      <a:pt x="84528" y="0"/>
                      <a:pt x="18879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06917A2-E3C1-41B4-958D-AF45E73B73E8}"/>
              </a:ext>
            </a:extLst>
          </p:cNvPr>
          <p:cNvSpPr/>
          <p:nvPr/>
        </p:nvSpPr>
        <p:spPr>
          <a:xfrm>
            <a:off x="4101649" y="2502041"/>
            <a:ext cx="3746114" cy="1758462"/>
          </a:xfrm>
          <a:prstGeom prst="rect">
            <a:avLst/>
          </a:prstGeom>
          <a:solidFill>
            <a:schemeClr val="bg2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latin typeface="a로케트" panose="02020600000000000000" pitchFamily="18" charset="-127"/>
                <a:ea typeface="a로케트" panose="02020600000000000000" pitchFamily="18" charset="-127"/>
              </a:rPr>
              <a:t>세월호 </a:t>
            </a:r>
            <a:r>
              <a:rPr lang="en-US" altLang="ko-KR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latin typeface="a로케트" panose="02020600000000000000" pitchFamily="18" charset="-127"/>
                <a:ea typeface="a로케트" panose="02020600000000000000" pitchFamily="18" charset="-127"/>
              </a:rPr>
              <a:t>–</a:t>
            </a:r>
            <a:r>
              <a:rPr lang="ko-KR" altLang="en-US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latin typeface="a로케트" panose="02020600000000000000" pitchFamily="18" charset="-127"/>
                <a:ea typeface="a로케트" panose="02020600000000000000" pitchFamily="18" charset="-127"/>
              </a:rPr>
              <a:t> 수많은 인명 피해</a:t>
            </a:r>
            <a:endParaRPr lang="en-US" altLang="ko-KR" dirty="0">
              <a:gradFill>
                <a:gsLst>
                  <a:gs pos="0">
                    <a:srgbClr val="333F50"/>
                  </a:gs>
                  <a:gs pos="100000">
                    <a:srgbClr val="333F50"/>
                  </a:gs>
                  <a:gs pos="47000">
                    <a:srgbClr val="333F50"/>
                  </a:gs>
                  <a:gs pos="79000">
                    <a:srgbClr val="333F50"/>
                  </a:gs>
                </a:gsLst>
                <a:lin ang="2700000" scaled="1"/>
              </a:gradFill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pPr algn="ctr"/>
            <a:endParaRPr lang="en-US" altLang="ko-KR" dirty="0">
              <a:gradFill>
                <a:gsLst>
                  <a:gs pos="0">
                    <a:srgbClr val="333F50"/>
                  </a:gs>
                  <a:gs pos="100000">
                    <a:srgbClr val="333F50"/>
                  </a:gs>
                  <a:gs pos="47000">
                    <a:srgbClr val="333F50"/>
                  </a:gs>
                  <a:gs pos="79000">
                    <a:srgbClr val="333F50"/>
                  </a:gs>
                </a:gsLst>
                <a:lin ang="2700000" scaled="1"/>
              </a:gradFill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pPr algn="r">
              <a:lnSpc>
                <a:spcPct val="80000"/>
              </a:lnSpc>
            </a:pPr>
            <a:r>
              <a:rPr lang="ko-KR" altLang="en-US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latin typeface="a로케트" panose="02020600000000000000" pitchFamily="18" charset="-127"/>
                <a:ea typeface="a로케트" panose="02020600000000000000" pitchFamily="18" charset="-127"/>
              </a:rPr>
              <a:t>기름 유출로 인한 해안 생태계 파괴</a:t>
            </a:r>
            <a:endParaRPr lang="en-US" altLang="ko-KR" dirty="0">
              <a:gradFill>
                <a:gsLst>
                  <a:gs pos="0">
                    <a:srgbClr val="333F50"/>
                  </a:gs>
                  <a:gs pos="100000">
                    <a:srgbClr val="333F50"/>
                  </a:gs>
                  <a:gs pos="47000">
                    <a:srgbClr val="333F50"/>
                  </a:gs>
                  <a:gs pos="79000">
                    <a:srgbClr val="333F50"/>
                  </a:gs>
                </a:gsLst>
                <a:lin ang="2700000" scaled="1"/>
              </a:gra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43" name="Slide Number Placeholder 5">
            <a:extLst>
              <a:ext uri="{FF2B5EF4-FFF2-40B4-BE49-F238E27FC236}">
                <a16:creationId xmlns:a16="http://schemas.microsoft.com/office/drawing/2014/main" id="{E3A911C4-AB36-4E4F-A945-62DF6AC3D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1B11821-3E89-B34C-8877-B2951A2A61FA}" type="slidenum">
              <a:rPr lang="en-US" smtClean="0"/>
              <a:t>5</a:t>
            </a:fld>
            <a:endParaRPr lang="en-US"/>
          </a:p>
        </p:txBody>
      </p:sp>
      <p:pic>
        <p:nvPicPr>
          <p:cNvPr id="5124" name="Picture 4" descr="ì¸ìí¸ì ëí ì´ë¯¸ì§ ê²ìê²°ê³¼">
            <a:extLst>
              <a:ext uri="{FF2B5EF4-FFF2-40B4-BE49-F238E27FC236}">
                <a16:creationId xmlns:a16="http://schemas.microsoft.com/office/drawing/2014/main" id="{2E798E46-032A-4D97-A78E-6274AD104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534" y="4371038"/>
            <a:ext cx="2546763" cy="155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ì¸ìí¸ì ëí ì´ë¯¸ì§ ê²ìê²°ê³¼">
            <a:extLst>
              <a:ext uri="{FF2B5EF4-FFF2-40B4-BE49-F238E27FC236}">
                <a16:creationId xmlns:a16="http://schemas.microsoft.com/office/drawing/2014/main" id="{0345D35B-2D1B-4FC4-95CD-129C474BB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145" y="1507145"/>
            <a:ext cx="2555056" cy="275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ì¸ìí¸ì ëí ì´ë¯¸ì§ ê²ìê²°ê³¼">
            <a:extLst>
              <a:ext uri="{FF2B5EF4-FFF2-40B4-BE49-F238E27FC236}">
                <a16:creationId xmlns:a16="http://schemas.microsoft.com/office/drawing/2014/main" id="{E777EA86-F25D-4707-B524-1E019EF2E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649" y="4371038"/>
            <a:ext cx="3746114" cy="156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ë°ë¤ ê¸°ë¦ì ì¶ì ëí ì´ë¯¸ì§ ê²ìê²°ê³¼">
            <a:extLst>
              <a:ext uri="{FF2B5EF4-FFF2-40B4-BE49-F238E27FC236}">
                <a16:creationId xmlns:a16="http://schemas.microsoft.com/office/drawing/2014/main" id="{D49B9C79-43E6-4C6B-A687-839401A5E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211" y="2502042"/>
            <a:ext cx="2797644" cy="343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ë°ë¤ ê¸°ë¦ì ì¶ì ëí ì´ë¯¸ì§ ê²ìê²°ê³¼">
            <a:extLst>
              <a:ext uri="{FF2B5EF4-FFF2-40B4-BE49-F238E27FC236}">
                <a16:creationId xmlns:a16="http://schemas.microsoft.com/office/drawing/2014/main" id="{74139669-B3F0-4E95-9DC1-23647A551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211" y="1501300"/>
            <a:ext cx="2797644" cy="88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ë°ë¤ ê¸°ë¦ì ì¶ì ëí ì´ë¯¸ì§ ê²ìê²°ê³¼">
            <a:extLst>
              <a:ext uri="{FF2B5EF4-FFF2-40B4-BE49-F238E27FC236}">
                <a16:creationId xmlns:a16="http://schemas.microsoft.com/office/drawing/2014/main" id="{23787995-3FC9-4547-AF77-B4B5BE6A0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649" y="1501301"/>
            <a:ext cx="3746114" cy="175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723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4E691-2084-974E-B14B-87A304C8D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639" y="6181584"/>
            <a:ext cx="6617677" cy="420186"/>
          </a:xfrm>
        </p:spPr>
        <p:txBody>
          <a:bodyPr>
            <a:normAutofit fontScale="47500" lnSpcReduction="20000"/>
          </a:bodyPr>
          <a:lstStyle/>
          <a:p>
            <a:pPr marL="0" indent="0" algn="r">
              <a:buNone/>
            </a:pPr>
            <a:r>
              <a:rPr lang="ko-KR" altLang="en-US" sz="5800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latin typeface="a로케트" panose="02020600000000000000" pitchFamily="18" charset="-127"/>
                <a:ea typeface="a로케트" panose="02020600000000000000" pitchFamily="18" charset="-127"/>
              </a:rPr>
              <a:t>해상에서 벌어지는 문제점들을 해결하자</a:t>
            </a:r>
            <a:r>
              <a:rPr lang="en-US" altLang="ko-KR" sz="5800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latin typeface="a로케트" panose="02020600000000000000" pitchFamily="18" charset="-127"/>
                <a:ea typeface="a로케트" panose="02020600000000000000" pitchFamily="18" charset="-127"/>
              </a:rPr>
              <a:t>!</a:t>
            </a:r>
            <a:endParaRPr 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FC92B4A-CE80-4F6D-9392-8CD0A70C6F88}"/>
              </a:ext>
            </a:extLst>
          </p:cNvPr>
          <p:cNvGrpSpPr/>
          <p:nvPr/>
        </p:nvGrpSpPr>
        <p:grpSpPr>
          <a:xfrm>
            <a:off x="36973" y="111663"/>
            <a:ext cx="9187415" cy="1174262"/>
            <a:chOff x="36973" y="111663"/>
            <a:chExt cx="9187415" cy="1174262"/>
          </a:xfrm>
        </p:grpSpPr>
        <p:grpSp>
          <p:nvGrpSpPr>
            <p:cNvPr id="8" name="Group 28">
              <a:extLst>
                <a:ext uri="{FF2B5EF4-FFF2-40B4-BE49-F238E27FC236}">
                  <a16:creationId xmlns:a16="http://schemas.microsoft.com/office/drawing/2014/main" id="{EA8612CC-FBFA-486C-9BEA-1506068EA976}"/>
                </a:ext>
              </a:extLst>
            </p:cNvPr>
            <p:cNvGrpSpPr/>
            <p:nvPr/>
          </p:nvGrpSpPr>
          <p:grpSpPr>
            <a:xfrm>
              <a:off x="479148" y="365125"/>
              <a:ext cx="8745240" cy="920800"/>
              <a:chOff x="3007364" y="818147"/>
              <a:chExt cx="12627342" cy="150330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DFDAAF-31F7-4421-B96E-E58A6643FB89}"/>
                  </a:ext>
                </a:extLst>
              </p:cNvPr>
              <p:cNvSpPr txBox="1"/>
              <p:nvPr/>
            </p:nvSpPr>
            <p:spPr>
              <a:xfrm>
                <a:off x="3398295" y="1057842"/>
                <a:ext cx="12236411" cy="8542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  <a:gs pos="4700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2700000" scaled="1"/>
                    </a:gra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a로케트" panose="02020600000000000000" pitchFamily="18" charset="-127"/>
                    <a:ea typeface="a로케트" panose="02020600000000000000" pitchFamily="18" charset="-127"/>
                    <a:cs typeface="+mn-cs"/>
                  </a:rPr>
                  <a:t>선박 침몰로 인해 발생되는 문제점 및 사례</a:t>
                </a:r>
              </a:p>
            </p:txBody>
          </p:sp>
          <p:sp>
            <p:nvSpPr>
              <p:cNvPr id="10" name="Freeform 24">
                <a:extLst>
                  <a:ext uri="{FF2B5EF4-FFF2-40B4-BE49-F238E27FC236}">
                    <a16:creationId xmlns:a16="http://schemas.microsoft.com/office/drawing/2014/main" id="{2B0CA03F-CEE2-47A7-AA8C-53D6ECAFF89E}"/>
                  </a:ext>
                </a:extLst>
              </p:cNvPr>
              <p:cNvSpPr/>
              <p:nvPr/>
            </p:nvSpPr>
            <p:spPr>
              <a:xfrm>
                <a:off x="3097129" y="818147"/>
                <a:ext cx="1282367" cy="1503300"/>
              </a:xfrm>
              <a:custGeom>
                <a:avLst/>
                <a:gdLst>
                  <a:gd name="connsiteX0" fmla="*/ 1188269 w 1282367"/>
                  <a:gd name="connsiteY0" fmla="*/ 1133483 h 1503300"/>
                  <a:gd name="connsiteX1" fmla="*/ 1282367 w 1282367"/>
                  <a:gd name="connsiteY1" fmla="*/ 1133483 h 1503300"/>
                  <a:gd name="connsiteX2" fmla="*/ 1282367 w 1282367"/>
                  <a:gd name="connsiteY2" fmla="*/ 1503300 h 1503300"/>
                  <a:gd name="connsiteX3" fmla="*/ 0 w 1282367"/>
                  <a:gd name="connsiteY3" fmla="*/ 1503300 h 1503300"/>
                  <a:gd name="connsiteX4" fmla="*/ 0 w 1282367"/>
                  <a:gd name="connsiteY4" fmla="*/ 1420086 h 1503300"/>
                  <a:gd name="connsiteX5" fmla="*/ 1188269 w 1282367"/>
                  <a:gd name="connsiteY5" fmla="*/ 1420086 h 1503300"/>
                  <a:gd name="connsiteX6" fmla="*/ 0 w 1282367"/>
                  <a:gd name="connsiteY6" fmla="*/ 0 h 1503300"/>
                  <a:gd name="connsiteX7" fmla="*/ 1282367 w 1282367"/>
                  <a:gd name="connsiteY7" fmla="*/ 0 h 1503300"/>
                  <a:gd name="connsiteX8" fmla="*/ 1282367 w 1282367"/>
                  <a:gd name="connsiteY8" fmla="*/ 219083 h 1503300"/>
                  <a:gd name="connsiteX9" fmla="*/ 1188269 w 1282367"/>
                  <a:gd name="connsiteY9" fmla="*/ 219083 h 1503300"/>
                  <a:gd name="connsiteX10" fmla="*/ 1188269 w 1282367"/>
                  <a:gd name="connsiteY10" fmla="*/ 105212 h 1503300"/>
                  <a:gd name="connsiteX11" fmla="*/ 0 w 1282367"/>
                  <a:gd name="connsiteY11" fmla="*/ 105212 h 1503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82367" h="1503300">
                    <a:moveTo>
                      <a:pt x="1188269" y="1133483"/>
                    </a:moveTo>
                    <a:lnTo>
                      <a:pt x="1282367" y="1133483"/>
                    </a:lnTo>
                    <a:lnTo>
                      <a:pt x="1282367" y="1503300"/>
                    </a:lnTo>
                    <a:lnTo>
                      <a:pt x="0" y="1503300"/>
                    </a:lnTo>
                    <a:lnTo>
                      <a:pt x="0" y="1420086"/>
                    </a:lnTo>
                    <a:lnTo>
                      <a:pt x="1188269" y="1420086"/>
                    </a:lnTo>
                    <a:close/>
                    <a:moveTo>
                      <a:pt x="0" y="0"/>
                    </a:moveTo>
                    <a:lnTo>
                      <a:pt x="1282367" y="0"/>
                    </a:lnTo>
                    <a:lnTo>
                      <a:pt x="1282367" y="219083"/>
                    </a:lnTo>
                    <a:lnTo>
                      <a:pt x="1188269" y="219083"/>
                    </a:lnTo>
                    <a:lnTo>
                      <a:pt x="1188269" y="105212"/>
                    </a:lnTo>
                    <a:lnTo>
                      <a:pt x="0" y="1052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Freeform 26">
                <a:extLst>
                  <a:ext uri="{FF2B5EF4-FFF2-40B4-BE49-F238E27FC236}">
                    <a16:creationId xmlns:a16="http://schemas.microsoft.com/office/drawing/2014/main" id="{6AC89E28-760D-4F5A-804F-F0C79507683D}"/>
                  </a:ext>
                </a:extLst>
              </p:cNvPr>
              <p:cNvSpPr/>
              <p:nvPr/>
            </p:nvSpPr>
            <p:spPr>
              <a:xfrm>
                <a:off x="3007364" y="818147"/>
                <a:ext cx="534870" cy="1503300"/>
              </a:xfrm>
              <a:custGeom>
                <a:avLst/>
                <a:gdLst>
                  <a:gd name="connsiteX0" fmla="*/ 0 w 534870"/>
                  <a:gd name="connsiteY0" fmla="*/ 0 h 1503300"/>
                  <a:gd name="connsiteX1" fmla="*/ 534870 w 534870"/>
                  <a:gd name="connsiteY1" fmla="*/ 0 h 1503300"/>
                  <a:gd name="connsiteX2" fmla="*/ 534870 w 534870"/>
                  <a:gd name="connsiteY2" fmla="*/ 105212 h 1503300"/>
                  <a:gd name="connsiteX3" fmla="*/ 95421 w 534870"/>
                  <a:gd name="connsiteY3" fmla="*/ 105212 h 1503300"/>
                  <a:gd name="connsiteX4" fmla="*/ 95421 w 534870"/>
                  <a:gd name="connsiteY4" fmla="*/ 1420086 h 1503300"/>
                  <a:gd name="connsiteX5" fmla="*/ 534870 w 534870"/>
                  <a:gd name="connsiteY5" fmla="*/ 1420086 h 1503300"/>
                  <a:gd name="connsiteX6" fmla="*/ 534870 w 534870"/>
                  <a:gd name="connsiteY6" fmla="*/ 1503300 h 1503300"/>
                  <a:gd name="connsiteX7" fmla="*/ 0 w 534870"/>
                  <a:gd name="connsiteY7" fmla="*/ 1503300 h 1503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4870" h="1503300">
                    <a:moveTo>
                      <a:pt x="0" y="0"/>
                    </a:moveTo>
                    <a:lnTo>
                      <a:pt x="534870" y="0"/>
                    </a:lnTo>
                    <a:lnTo>
                      <a:pt x="534870" y="105212"/>
                    </a:lnTo>
                    <a:lnTo>
                      <a:pt x="95421" y="105212"/>
                    </a:lnTo>
                    <a:lnTo>
                      <a:pt x="95421" y="1420086"/>
                    </a:lnTo>
                    <a:lnTo>
                      <a:pt x="534870" y="1420086"/>
                    </a:lnTo>
                    <a:lnTo>
                      <a:pt x="534870" y="1503300"/>
                    </a:lnTo>
                    <a:lnTo>
                      <a:pt x="0" y="15033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Group 46">
              <a:extLst>
                <a:ext uri="{FF2B5EF4-FFF2-40B4-BE49-F238E27FC236}">
                  <a16:creationId xmlns:a16="http://schemas.microsoft.com/office/drawing/2014/main" id="{58BB6AAC-F36F-4AF9-A884-8317035B6958}"/>
                </a:ext>
              </a:extLst>
            </p:cNvPr>
            <p:cNvGrpSpPr/>
            <p:nvPr/>
          </p:nvGrpSpPr>
          <p:grpSpPr>
            <a:xfrm flipV="1">
              <a:off x="36973" y="111663"/>
              <a:ext cx="370432" cy="317135"/>
              <a:chOff x="2300733" y="2007958"/>
              <a:chExt cx="834252" cy="783928"/>
            </a:xfrm>
          </p:grpSpPr>
          <p:sp>
            <p:nvSpPr>
              <p:cNvPr id="13" name="Freeform 44">
                <a:extLst>
                  <a:ext uri="{FF2B5EF4-FFF2-40B4-BE49-F238E27FC236}">
                    <a16:creationId xmlns:a16="http://schemas.microsoft.com/office/drawing/2014/main" id="{038BF1A3-7321-4F62-A9A9-A082AAA70150}"/>
                  </a:ext>
                </a:extLst>
              </p:cNvPr>
              <p:cNvSpPr/>
              <p:nvPr/>
            </p:nvSpPr>
            <p:spPr>
              <a:xfrm>
                <a:off x="2300733" y="2007958"/>
                <a:ext cx="370398" cy="783928"/>
              </a:xfrm>
              <a:custGeom>
                <a:avLst/>
                <a:gdLst>
                  <a:gd name="connsiteX0" fmla="*/ 188798 w 1132764"/>
                  <a:gd name="connsiteY0" fmla="*/ 0 h 2397435"/>
                  <a:gd name="connsiteX1" fmla="*/ 943966 w 1132764"/>
                  <a:gd name="connsiteY1" fmla="*/ 0 h 2397435"/>
                  <a:gd name="connsiteX2" fmla="*/ 1132764 w 1132764"/>
                  <a:gd name="connsiteY2" fmla="*/ 188798 h 2397435"/>
                  <a:gd name="connsiteX3" fmla="*/ 1132764 w 1132764"/>
                  <a:gd name="connsiteY3" fmla="*/ 1035815 h 2397435"/>
                  <a:gd name="connsiteX4" fmla="*/ 943966 w 1132764"/>
                  <a:gd name="connsiteY4" fmla="*/ 1224613 h 2397435"/>
                  <a:gd name="connsiteX5" fmla="*/ 555971 w 1132764"/>
                  <a:gd name="connsiteY5" fmla="*/ 1224613 h 2397435"/>
                  <a:gd name="connsiteX6" fmla="*/ 556177 w 1132764"/>
                  <a:gd name="connsiteY6" fmla="*/ 1225922 h 2397435"/>
                  <a:gd name="connsiteX7" fmla="*/ 983506 w 1132764"/>
                  <a:gd name="connsiteY7" fmla="*/ 1928815 h 2397435"/>
                  <a:gd name="connsiteX8" fmla="*/ 1132764 w 1132764"/>
                  <a:gd name="connsiteY8" fmla="*/ 2051963 h 2397435"/>
                  <a:gd name="connsiteX9" fmla="*/ 1064525 w 1132764"/>
                  <a:gd name="connsiteY9" fmla="*/ 2397435 h 2397435"/>
                  <a:gd name="connsiteX10" fmla="*/ 865938 w 1132764"/>
                  <a:gd name="connsiteY10" fmla="*/ 2313437 h 2397435"/>
                  <a:gd name="connsiteX11" fmla="*/ 16118 w 1132764"/>
                  <a:gd name="connsiteY11" fmla="*/ 1178727 h 2397435"/>
                  <a:gd name="connsiteX12" fmla="*/ 5759 w 1132764"/>
                  <a:gd name="connsiteY12" fmla="*/ 1080058 h 2397435"/>
                  <a:gd name="connsiteX13" fmla="*/ 3836 w 1132764"/>
                  <a:gd name="connsiteY13" fmla="*/ 1073864 h 2397435"/>
                  <a:gd name="connsiteX14" fmla="*/ 0 w 1132764"/>
                  <a:gd name="connsiteY14" fmla="*/ 1035815 h 2397435"/>
                  <a:gd name="connsiteX15" fmla="*/ 0 w 1132764"/>
                  <a:gd name="connsiteY15" fmla="*/ 942490 h 2397435"/>
                  <a:gd name="connsiteX16" fmla="*/ 0 w 1132764"/>
                  <a:gd name="connsiteY16" fmla="*/ 317733 h 2397435"/>
                  <a:gd name="connsiteX17" fmla="*/ 0 w 1132764"/>
                  <a:gd name="connsiteY17" fmla="*/ 188798 h 2397435"/>
                  <a:gd name="connsiteX18" fmla="*/ 188798 w 1132764"/>
                  <a:gd name="connsiteY18" fmla="*/ 0 h 2397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32764" h="2397435">
                    <a:moveTo>
                      <a:pt x="188798" y="0"/>
                    </a:moveTo>
                    <a:lnTo>
                      <a:pt x="943966" y="0"/>
                    </a:lnTo>
                    <a:cubicBezTo>
                      <a:pt x="1048236" y="0"/>
                      <a:pt x="1132764" y="84528"/>
                      <a:pt x="1132764" y="188798"/>
                    </a:cubicBezTo>
                    <a:lnTo>
                      <a:pt x="1132764" y="1035815"/>
                    </a:lnTo>
                    <a:cubicBezTo>
                      <a:pt x="1132764" y="1140085"/>
                      <a:pt x="1048236" y="1224613"/>
                      <a:pt x="943966" y="1224613"/>
                    </a:cubicBezTo>
                    <a:lnTo>
                      <a:pt x="555971" y="1224613"/>
                    </a:lnTo>
                    <a:lnTo>
                      <a:pt x="556177" y="1225922"/>
                    </a:lnTo>
                    <a:cubicBezTo>
                      <a:pt x="629881" y="1592732"/>
                      <a:pt x="759260" y="1704569"/>
                      <a:pt x="983506" y="1928815"/>
                    </a:cubicBezTo>
                    <a:lnTo>
                      <a:pt x="1132764" y="2051963"/>
                    </a:lnTo>
                    <a:lnTo>
                      <a:pt x="1064525" y="2397435"/>
                    </a:lnTo>
                    <a:lnTo>
                      <a:pt x="865938" y="2313437"/>
                    </a:lnTo>
                    <a:cubicBezTo>
                      <a:pt x="416006" y="2009468"/>
                      <a:pt x="90471" y="1698688"/>
                      <a:pt x="16118" y="1178727"/>
                    </a:cubicBezTo>
                    <a:lnTo>
                      <a:pt x="5759" y="1080058"/>
                    </a:lnTo>
                    <a:lnTo>
                      <a:pt x="3836" y="1073864"/>
                    </a:lnTo>
                    <a:cubicBezTo>
                      <a:pt x="1321" y="1061574"/>
                      <a:pt x="0" y="1048849"/>
                      <a:pt x="0" y="1035815"/>
                    </a:cubicBezTo>
                    <a:lnTo>
                      <a:pt x="0" y="942490"/>
                    </a:lnTo>
                    <a:lnTo>
                      <a:pt x="0" y="317733"/>
                    </a:lnTo>
                    <a:lnTo>
                      <a:pt x="0" y="188798"/>
                    </a:lnTo>
                    <a:cubicBezTo>
                      <a:pt x="0" y="84528"/>
                      <a:pt x="84528" y="0"/>
                      <a:pt x="18879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Freeform 45">
                <a:extLst>
                  <a:ext uri="{FF2B5EF4-FFF2-40B4-BE49-F238E27FC236}">
                    <a16:creationId xmlns:a16="http://schemas.microsoft.com/office/drawing/2014/main" id="{362412B7-2554-4A93-B844-1D4417B57BAB}"/>
                  </a:ext>
                </a:extLst>
              </p:cNvPr>
              <p:cNvSpPr/>
              <p:nvPr/>
            </p:nvSpPr>
            <p:spPr>
              <a:xfrm>
                <a:off x="2764587" y="2007958"/>
                <a:ext cx="370398" cy="783928"/>
              </a:xfrm>
              <a:custGeom>
                <a:avLst/>
                <a:gdLst>
                  <a:gd name="connsiteX0" fmla="*/ 188798 w 1132764"/>
                  <a:gd name="connsiteY0" fmla="*/ 0 h 2397435"/>
                  <a:gd name="connsiteX1" fmla="*/ 943966 w 1132764"/>
                  <a:gd name="connsiteY1" fmla="*/ 0 h 2397435"/>
                  <a:gd name="connsiteX2" fmla="*/ 1132764 w 1132764"/>
                  <a:gd name="connsiteY2" fmla="*/ 188798 h 2397435"/>
                  <a:gd name="connsiteX3" fmla="*/ 1132764 w 1132764"/>
                  <a:gd name="connsiteY3" fmla="*/ 1035815 h 2397435"/>
                  <a:gd name="connsiteX4" fmla="*/ 943966 w 1132764"/>
                  <a:gd name="connsiteY4" fmla="*/ 1224613 h 2397435"/>
                  <a:gd name="connsiteX5" fmla="*/ 555971 w 1132764"/>
                  <a:gd name="connsiteY5" fmla="*/ 1224613 h 2397435"/>
                  <a:gd name="connsiteX6" fmla="*/ 556177 w 1132764"/>
                  <a:gd name="connsiteY6" fmla="*/ 1225922 h 2397435"/>
                  <a:gd name="connsiteX7" fmla="*/ 983506 w 1132764"/>
                  <a:gd name="connsiteY7" fmla="*/ 1928815 h 2397435"/>
                  <a:gd name="connsiteX8" fmla="*/ 1132764 w 1132764"/>
                  <a:gd name="connsiteY8" fmla="*/ 2051963 h 2397435"/>
                  <a:gd name="connsiteX9" fmla="*/ 1064525 w 1132764"/>
                  <a:gd name="connsiteY9" fmla="*/ 2397435 h 2397435"/>
                  <a:gd name="connsiteX10" fmla="*/ 865938 w 1132764"/>
                  <a:gd name="connsiteY10" fmla="*/ 2313437 h 2397435"/>
                  <a:gd name="connsiteX11" fmla="*/ 16118 w 1132764"/>
                  <a:gd name="connsiteY11" fmla="*/ 1178727 h 2397435"/>
                  <a:gd name="connsiteX12" fmla="*/ 5759 w 1132764"/>
                  <a:gd name="connsiteY12" fmla="*/ 1080058 h 2397435"/>
                  <a:gd name="connsiteX13" fmla="*/ 3836 w 1132764"/>
                  <a:gd name="connsiteY13" fmla="*/ 1073864 h 2397435"/>
                  <a:gd name="connsiteX14" fmla="*/ 0 w 1132764"/>
                  <a:gd name="connsiteY14" fmla="*/ 1035815 h 2397435"/>
                  <a:gd name="connsiteX15" fmla="*/ 0 w 1132764"/>
                  <a:gd name="connsiteY15" fmla="*/ 942490 h 2397435"/>
                  <a:gd name="connsiteX16" fmla="*/ 0 w 1132764"/>
                  <a:gd name="connsiteY16" fmla="*/ 317733 h 2397435"/>
                  <a:gd name="connsiteX17" fmla="*/ 0 w 1132764"/>
                  <a:gd name="connsiteY17" fmla="*/ 188798 h 2397435"/>
                  <a:gd name="connsiteX18" fmla="*/ 188798 w 1132764"/>
                  <a:gd name="connsiteY18" fmla="*/ 0 h 2397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32764" h="2397435">
                    <a:moveTo>
                      <a:pt x="188798" y="0"/>
                    </a:moveTo>
                    <a:lnTo>
                      <a:pt x="943966" y="0"/>
                    </a:lnTo>
                    <a:cubicBezTo>
                      <a:pt x="1048236" y="0"/>
                      <a:pt x="1132764" y="84528"/>
                      <a:pt x="1132764" y="188798"/>
                    </a:cubicBezTo>
                    <a:lnTo>
                      <a:pt x="1132764" y="1035815"/>
                    </a:lnTo>
                    <a:cubicBezTo>
                      <a:pt x="1132764" y="1140085"/>
                      <a:pt x="1048236" y="1224613"/>
                      <a:pt x="943966" y="1224613"/>
                    </a:cubicBezTo>
                    <a:lnTo>
                      <a:pt x="555971" y="1224613"/>
                    </a:lnTo>
                    <a:lnTo>
                      <a:pt x="556177" y="1225922"/>
                    </a:lnTo>
                    <a:cubicBezTo>
                      <a:pt x="629881" y="1592732"/>
                      <a:pt x="759260" y="1704569"/>
                      <a:pt x="983506" y="1928815"/>
                    </a:cubicBezTo>
                    <a:lnTo>
                      <a:pt x="1132764" y="2051963"/>
                    </a:lnTo>
                    <a:lnTo>
                      <a:pt x="1064525" y="2397435"/>
                    </a:lnTo>
                    <a:lnTo>
                      <a:pt x="865938" y="2313437"/>
                    </a:lnTo>
                    <a:cubicBezTo>
                      <a:pt x="416006" y="2009468"/>
                      <a:pt x="90471" y="1698688"/>
                      <a:pt x="16118" y="1178727"/>
                    </a:cubicBezTo>
                    <a:lnTo>
                      <a:pt x="5759" y="1080058"/>
                    </a:lnTo>
                    <a:lnTo>
                      <a:pt x="3836" y="1073864"/>
                    </a:lnTo>
                    <a:cubicBezTo>
                      <a:pt x="1321" y="1061574"/>
                      <a:pt x="0" y="1048849"/>
                      <a:pt x="0" y="1035815"/>
                    </a:cubicBezTo>
                    <a:lnTo>
                      <a:pt x="0" y="942490"/>
                    </a:lnTo>
                    <a:lnTo>
                      <a:pt x="0" y="317733"/>
                    </a:lnTo>
                    <a:lnTo>
                      <a:pt x="0" y="188798"/>
                    </a:lnTo>
                    <a:cubicBezTo>
                      <a:pt x="0" y="84528"/>
                      <a:pt x="84528" y="0"/>
                      <a:pt x="18879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06917A2-E3C1-41B4-958D-AF45E73B73E8}"/>
              </a:ext>
            </a:extLst>
          </p:cNvPr>
          <p:cNvSpPr/>
          <p:nvPr/>
        </p:nvSpPr>
        <p:spPr>
          <a:xfrm>
            <a:off x="4101649" y="2502041"/>
            <a:ext cx="3746114" cy="1758462"/>
          </a:xfrm>
          <a:prstGeom prst="rect">
            <a:avLst/>
          </a:prstGeom>
          <a:solidFill>
            <a:schemeClr val="bg2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  <a:cs typeface="+mn-cs"/>
              </a:rPr>
              <a:t>세월호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  <a:cs typeface="+mn-cs"/>
              </a:rPr>
              <a:t>–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  <a:cs typeface="+mn-cs"/>
              </a:rPr>
              <a:t> 수많은 인명 피해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333F50"/>
                  </a:gs>
                  <a:gs pos="100000">
                    <a:srgbClr val="333F50"/>
                  </a:gs>
                  <a:gs pos="47000">
                    <a:srgbClr val="333F50"/>
                  </a:gs>
                  <a:gs pos="79000">
                    <a:srgbClr val="333F50"/>
                  </a:gs>
                </a:gsLst>
                <a:lin ang="2700000" scaled="1"/>
              </a:gradFill>
              <a:effectLst/>
              <a:uLnTx/>
              <a:uFillTx/>
              <a:latin typeface="a로케트" panose="02020600000000000000" pitchFamily="18" charset="-127"/>
              <a:ea typeface="a로케트" panose="02020600000000000000" pitchFamily="18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333F50"/>
                  </a:gs>
                  <a:gs pos="100000">
                    <a:srgbClr val="333F50"/>
                  </a:gs>
                  <a:gs pos="47000">
                    <a:srgbClr val="333F50"/>
                  </a:gs>
                  <a:gs pos="79000">
                    <a:srgbClr val="333F50"/>
                  </a:gs>
                </a:gsLst>
                <a:lin ang="2700000" scaled="1"/>
              </a:gradFill>
              <a:effectLst/>
              <a:uLnTx/>
              <a:uFillTx/>
              <a:latin typeface="a로케트" panose="02020600000000000000" pitchFamily="18" charset="-127"/>
              <a:ea typeface="a로케트" panose="02020600000000000000" pitchFamily="18" charset="-127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  <a:cs typeface="+mn-cs"/>
              </a:rPr>
              <a:t>기름 유출로 인한 해안 생태계 파괴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333F50"/>
                  </a:gs>
                  <a:gs pos="100000">
                    <a:srgbClr val="333F50"/>
                  </a:gs>
                  <a:gs pos="47000">
                    <a:srgbClr val="333F50"/>
                  </a:gs>
                  <a:gs pos="79000">
                    <a:srgbClr val="333F50"/>
                  </a:gs>
                </a:gsLst>
                <a:lin ang="2700000" scaled="1"/>
              </a:gradFill>
              <a:effectLst/>
              <a:uLnTx/>
              <a:uFillTx/>
              <a:latin typeface="a로케트" panose="02020600000000000000" pitchFamily="18" charset="-127"/>
              <a:ea typeface="a로케트" panose="02020600000000000000" pitchFamily="18" charset="-127"/>
              <a:cs typeface="+mn-cs"/>
            </a:endParaRPr>
          </a:p>
        </p:txBody>
      </p:sp>
      <p:sp>
        <p:nvSpPr>
          <p:cNvPr id="43" name="Slide Number Placeholder 5">
            <a:extLst>
              <a:ext uri="{FF2B5EF4-FFF2-40B4-BE49-F238E27FC236}">
                <a16:creationId xmlns:a16="http://schemas.microsoft.com/office/drawing/2014/main" id="{E3A911C4-AB36-4E4F-A945-62DF6AC3D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B11821-3E89-B34C-8877-B2951A2A61F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4" name="Picture 4" descr="ì¸ìí¸ì ëí ì´ë¯¸ì§ ê²ìê²°ê³¼">
            <a:extLst>
              <a:ext uri="{FF2B5EF4-FFF2-40B4-BE49-F238E27FC236}">
                <a16:creationId xmlns:a16="http://schemas.microsoft.com/office/drawing/2014/main" id="{2E798E46-032A-4D97-A78E-6274AD104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534" y="4371038"/>
            <a:ext cx="2546763" cy="155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ì¸ìí¸ì ëí ì´ë¯¸ì§ ê²ìê²°ê³¼">
            <a:extLst>
              <a:ext uri="{FF2B5EF4-FFF2-40B4-BE49-F238E27FC236}">
                <a16:creationId xmlns:a16="http://schemas.microsoft.com/office/drawing/2014/main" id="{0345D35B-2D1B-4FC4-95CD-129C474BB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145" y="1507145"/>
            <a:ext cx="2555056" cy="275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ì¸ìí¸ì ëí ì´ë¯¸ì§ ê²ìê²°ê³¼">
            <a:extLst>
              <a:ext uri="{FF2B5EF4-FFF2-40B4-BE49-F238E27FC236}">
                <a16:creationId xmlns:a16="http://schemas.microsoft.com/office/drawing/2014/main" id="{E777EA86-F25D-4707-B524-1E019EF2E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649" y="4371038"/>
            <a:ext cx="3746114" cy="156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ë°ë¤ ê¸°ë¦ì ì¶ì ëí ì´ë¯¸ì§ ê²ìê²°ê³¼">
            <a:extLst>
              <a:ext uri="{FF2B5EF4-FFF2-40B4-BE49-F238E27FC236}">
                <a16:creationId xmlns:a16="http://schemas.microsoft.com/office/drawing/2014/main" id="{D49B9C79-43E6-4C6B-A687-839401A5E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211" y="2502042"/>
            <a:ext cx="2797644" cy="343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ë°ë¤ ê¸°ë¦ì ì¶ì ëí ì´ë¯¸ì§ ê²ìê²°ê³¼">
            <a:extLst>
              <a:ext uri="{FF2B5EF4-FFF2-40B4-BE49-F238E27FC236}">
                <a16:creationId xmlns:a16="http://schemas.microsoft.com/office/drawing/2014/main" id="{74139669-B3F0-4E95-9DC1-23647A551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211" y="1501300"/>
            <a:ext cx="2797644" cy="88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ë°ë¤ ê¸°ë¦ì ì¶ì ëí ì´ë¯¸ì§ ê²ìê²°ê³¼">
            <a:extLst>
              <a:ext uri="{FF2B5EF4-FFF2-40B4-BE49-F238E27FC236}">
                <a16:creationId xmlns:a16="http://schemas.microsoft.com/office/drawing/2014/main" id="{23787995-3FC9-4547-AF77-B4B5BE6A0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649" y="1501301"/>
            <a:ext cx="3746114" cy="175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7A3C35E-EDCD-4BAC-9D73-5770CD2242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3F50">
              <a:alpha val="8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3DAC0CD-A3BF-4439-A755-16DBD502DBC3}"/>
              </a:ext>
            </a:extLst>
          </p:cNvPr>
          <p:cNvSpPr/>
          <p:nvPr/>
        </p:nvSpPr>
        <p:spPr>
          <a:xfrm>
            <a:off x="994595" y="2787226"/>
            <a:ext cx="1020281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4700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a로케트" panose="02020600000000000000" pitchFamily="18" charset="-127"/>
                <a:ea typeface="a로케트" panose="02020600000000000000" pitchFamily="18" charset="-127"/>
              </a:rPr>
              <a:t>선박 침몰로 인해 발생되는 피해를 </a:t>
            </a:r>
            <a:r>
              <a:rPr lang="ko-KR" altLang="en-US" sz="2800" dirty="0">
                <a:gradFill>
                  <a:gsLst>
                    <a:gs pos="0">
                      <a:srgbClr val="FF0000"/>
                    </a:gs>
                    <a:gs pos="100000">
                      <a:srgbClr val="C00000"/>
                    </a:gs>
                    <a:gs pos="61204">
                      <a:srgbClr val="D14444"/>
                    </a:gs>
                    <a:gs pos="31000">
                      <a:srgbClr val="C00000"/>
                    </a:gs>
                    <a:gs pos="86000">
                      <a:srgbClr val="C00000"/>
                    </a:gs>
                  </a:gsLst>
                  <a:lin ang="2700000" scaled="1"/>
                </a:gradFill>
                <a:latin typeface="a로케트" panose="02020600000000000000" pitchFamily="18" charset="-127"/>
                <a:ea typeface="a로케트" panose="02020600000000000000" pitchFamily="18" charset="-127"/>
              </a:rPr>
              <a:t>로봇 에이전트가 인명 구조</a:t>
            </a:r>
            <a:endParaRPr lang="en-US" altLang="ko-KR" sz="2800" dirty="0">
              <a:gradFill>
                <a:gsLst>
                  <a:gs pos="0">
                    <a:srgbClr val="FF0000"/>
                  </a:gs>
                  <a:gs pos="100000">
                    <a:srgbClr val="C00000"/>
                  </a:gs>
                  <a:gs pos="61204">
                    <a:srgbClr val="D14444"/>
                  </a:gs>
                  <a:gs pos="31000">
                    <a:srgbClr val="C00000"/>
                  </a:gs>
                  <a:gs pos="86000">
                    <a:srgbClr val="C00000"/>
                  </a:gs>
                </a:gsLst>
                <a:lin ang="2700000" scaled="1"/>
              </a:gradFill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pPr algn="ctr"/>
            <a:endParaRPr lang="en-US" altLang="ko-KR" sz="28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  <a:gs pos="47000">
                    <a:schemeClr val="bg1"/>
                  </a:gs>
                  <a:gs pos="100000">
                    <a:schemeClr val="bg1"/>
                  </a:gs>
                </a:gsLst>
                <a:lin ang="2700000" scaled="1"/>
              </a:gradFill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pPr algn="ctr"/>
            <a:r>
              <a:rPr lang="ko-KR" altLang="en-US" sz="2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  <a:gs pos="4700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a로케트" panose="02020600000000000000" pitchFamily="18" charset="-127"/>
                <a:ea typeface="a로케트" panose="02020600000000000000" pitchFamily="18" charset="-127"/>
              </a:rPr>
              <a:t>추가적으로 </a:t>
            </a:r>
            <a:r>
              <a:rPr lang="ko-KR" altLang="en-US" sz="2800" dirty="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  <a:gs pos="47000">
                      <a:schemeClr val="accent2">
                        <a:lumMod val="60000"/>
                        <a:lumOff val="40000"/>
                      </a:schemeClr>
                    </a:gs>
                    <a:gs pos="71000">
                      <a:schemeClr val="accent2">
                        <a:lumMod val="60000"/>
                        <a:lumOff val="40000"/>
                      </a:schemeClr>
                    </a:gs>
                  </a:gsLst>
                  <a:lin ang="2700000" scaled="1"/>
                </a:gradFill>
                <a:latin typeface="a로케트" panose="02020600000000000000" pitchFamily="18" charset="-127"/>
                <a:ea typeface="a로케트" panose="02020600000000000000" pitchFamily="18" charset="-127"/>
              </a:rPr>
              <a:t>유출된 기름 수거</a:t>
            </a:r>
            <a:endParaRPr lang="en-US" altLang="ko-KR" sz="2800" dirty="0"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  <a:gs pos="47000">
                    <a:schemeClr val="accent2">
                      <a:lumMod val="60000"/>
                      <a:lumOff val="40000"/>
                    </a:schemeClr>
                  </a:gs>
                  <a:gs pos="71000">
                    <a:schemeClr val="accent2">
                      <a:lumMod val="60000"/>
                      <a:lumOff val="40000"/>
                    </a:schemeClr>
                  </a:gs>
                </a:gsLst>
                <a:lin ang="2700000" scaled="1"/>
              </a:gra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8105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B3A1194-FE91-42F0-AC26-275EF3076B09}"/>
              </a:ext>
            </a:extLst>
          </p:cNvPr>
          <p:cNvSpPr/>
          <p:nvPr/>
        </p:nvSpPr>
        <p:spPr>
          <a:xfrm>
            <a:off x="541316" y="1547446"/>
            <a:ext cx="11109368" cy="5310554"/>
          </a:xfrm>
          <a:prstGeom prst="rect">
            <a:avLst/>
          </a:prstGeom>
          <a:solidFill>
            <a:schemeClr val="bg2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4E691-2084-974E-B14B-87A304C8D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인명구조 </a:t>
            </a:r>
            <a:r>
              <a:rPr lang="en-US" altLang="ko-KR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+</a:t>
            </a:r>
            <a:r>
              <a:rPr lang="ko-KR" altLang="en-US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기름 수거 </a:t>
            </a:r>
            <a:r>
              <a:rPr lang="en-US" altLang="ko-KR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=</a:t>
            </a:r>
            <a:r>
              <a:rPr lang="ko-KR" altLang="en-US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강화학습</a:t>
            </a:r>
            <a:r>
              <a:rPr lang="en-US" altLang="ko-KR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  <a:p>
            <a:endParaRPr 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27F488B-3632-4941-9341-8E8741EEB667}"/>
              </a:ext>
            </a:extLst>
          </p:cNvPr>
          <p:cNvGrpSpPr/>
          <p:nvPr/>
        </p:nvGrpSpPr>
        <p:grpSpPr>
          <a:xfrm>
            <a:off x="36973" y="111663"/>
            <a:ext cx="9187415" cy="1174262"/>
            <a:chOff x="36973" y="111663"/>
            <a:chExt cx="9187415" cy="1174262"/>
          </a:xfrm>
        </p:grpSpPr>
        <p:grpSp>
          <p:nvGrpSpPr>
            <p:cNvPr id="5" name="Group 28">
              <a:extLst>
                <a:ext uri="{FF2B5EF4-FFF2-40B4-BE49-F238E27FC236}">
                  <a16:creationId xmlns:a16="http://schemas.microsoft.com/office/drawing/2014/main" id="{3469A34F-C7AB-4F3A-ACC5-6153AFF868BA}"/>
                </a:ext>
              </a:extLst>
            </p:cNvPr>
            <p:cNvGrpSpPr/>
            <p:nvPr/>
          </p:nvGrpSpPr>
          <p:grpSpPr>
            <a:xfrm>
              <a:off x="479148" y="365125"/>
              <a:ext cx="8745240" cy="920800"/>
              <a:chOff x="3007364" y="818147"/>
              <a:chExt cx="12627342" cy="150330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6DF0BC-1916-406D-8FED-8931BECA1EFC}"/>
                  </a:ext>
                </a:extLst>
              </p:cNvPr>
              <p:cNvSpPr txBox="1"/>
              <p:nvPr/>
            </p:nvSpPr>
            <p:spPr>
              <a:xfrm>
                <a:off x="3398295" y="1057842"/>
                <a:ext cx="12236411" cy="8542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/>
                <a:r>
                  <a:rPr kumimoji="0" lang="en-US" altLang="ko-KR" sz="2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  <a:gs pos="4700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2700000" scaled="1"/>
                    </a:gra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a로케트" panose="02020600000000000000" pitchFamily="18" charset="-127"/>
                    <a:ea typeface="a로케트" panose="02020600000000000000" pitchFamily="18" charset="-127"/>
                    <a:cs typeface="+mn-cs"/>
                  </a:rPr>
                  <a:t>Ag</a:t>
                </a:r>
                <a:r>
                  <a:rPr lang="en-US" altLang="ko-KR" sz="2800" dirty="0" err="1"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  <a:gs pos="4700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2700000" scaled="1"/>
                    </a:gra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a로케트" panose="02020600000000000000" pitchFamily="18" charset="-127"/>
                    <a:ea typeface="a로케트" panose="02020600000000000000" pitchFamily="18" charset="-127"/>
                  </a:rPr>
                  <a:t>ent</a:t>
                </a: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  <a:gs pos="47000">
                        <a:prstClr val="white"/>
                      </a:gs>
                      <a:gs pos="100000">
                        <a:prstClr val="white"/>
                      </a:gs>
                    </a:gsLst>
                    <a:lin ang="2700000" scaled="1"/>
                  </a:gra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  <a:cs typeface="+mn-cs"/>
                </a:endParaRPr>
              </a:p>
            </p:txBody>
          </p:sp>
          <p:sp>
            <p:nvSpPr>
              <p:cNvPr id="10" name="Freeform 24">
                <a:extLst>
                  <a:ext uri="{FF2B5EF4-FFF2-40B4-BE49-F238E27FC236}">
                    <a16:creationId xmlns:a16="http://schemas.microsoft.com/office/drawing/2014/main" id="{ECA7A141-03BF-4987-AD90-74EF4DD0CDF7}"/>
                  </a:ext>
                </a:extLst>
              </p:cNvPr>
              <p:cNvSpPr/>
              <p:nvPr/>
            </p:nvSpPr>
            <p:spPr>
              <a:xfrm>
                <a:off x="3097129" y="818147"/>
                <a:ext cx="1282367" cy="1503300"/>
              </a:xfrm>
              <a:custGeom>
                <a:avLst/>
                <a:gdLst>
                  <a:gd name="connsiteX0" fmla="*/ 1188269 w 1282367"/>
                  <a:gd name="connsiteY0" fmla="*/ 1133483 h 1503300"/>
                  <a:gd name="connsiteX1" fmla="*/ 1282367 w 1282367"/>
                  <a:gd name="connsiteY1" fmla="*/ 1133483 h 1503300"/>
                  <a:gd name="connsiteX2" fmla="*/ 1282367 w 1282367"/>
                  <a:gd name="connsiteY2" fmla="*/ 1503300 h 1503300"/>
                  <a:gd name="connsiteX3" fmla="*/ 0 w 1282367"/>
                  <a:gd name="connsiteY3" fmla="*/ 1503300 h 1503300"/>
                  <a:gd name="connsiteX4" fmla="*/ 0 w 1282367"/>
                  <a:gd name="connsiteY4" fmla="*/ 1420086 h 1503300"/>
                  <a:gd name="connsiteX5" fmla="*/ 1188269 w 1282367"/>
                  <a:gd name="connsiteY5" fmla="*/ 1420086 h 1503300"/>
                  <a:gd name="connsiteX6" fmla="*/ 0 w 1282367"/>
                  <a:gd name="connsiteY6" fmla="*/ 0 h 1503300"/>
                  <a:gd name="connsiteX7" fmla="*/ 1282367 w 1282367"/>
                  <a:gd name="connsiteY7" fmla="*/ 0 h 1503300"/>
                  <a:gd name="connsiteX8" fmla="*/ 1282367 w 1282367"/>
                  <a:gd name="connsiteY8" fmla="*/ 219083 h 1503300"/>
                  <a:gd name="connsiteX9" fmla="*/ 1188269 w 1282367"/>
                  <a:gd name="connsiteY9" fmla="*/ 219083 h 1503300"/>
                  <a:gd name="connsiteX10" fmla="*/ 1188269 w 1282367"/>
                  <a:gd name="connsiteY10" fmla="*/ 105212 h 1503300"/>
                  <a:gd name="connsiteX11" fmla="*/ 0 w 1282367"/>
                  <a:gd name="connsiteY11" fmla="*/ 105212 h 1503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82367" h="1503300">
                    <a:moveTo>
                      <a:pt x="1188269" y="1133483"/>
                    </a:moveTo>
                    <a:lnTo>
                      <a:pt x="1282367" y="1133483"/>
                    </a:lnTo>
                    <a:lnTo>
                      <a:pt x="1282367" y="1503300"/>
                    </a:lnTo>
                    <a:lnTo>
                      <a:pt x="0" y="1503300"/>
                    </a:lnTo>
                    <a:lnTo>
                      <a:pt x="0" y="1420086"/>
                    </a:lnTo>
                    <a:lnTo>
                      <a:pt x="1188269" y="1420086"/>
                    </a:lnTo>
                    <a:close/>
                    <a:moveTo>
                      <a:pt x="0" y="0"/>
                    </a:moveTo>
                    <a:lnTo>
                      <a:pt x="1282367" y="0"/>
                    </a:lnTo>
                    <a:lnTo>
                      <a:pt x="1282367" y="219083"/>
                    </a:lnTo>
                    <a:lnTo>
                      <a:pt x="1188269" y="219083"/>
                    </a:lnTo>
                    <a:lnTo>
                      <a:pt x="1188269" y="105212"/>
                    </a:lnTo>
                    <a:lnTo>
                      <a:pt x="0" y="1052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Freeform 26">
                <a:extLst>
                  <a:ext uri="{FF2B5EF4-FFF2-40B4-BE49-F238E27FC236}">
                    <a16:creationId xmlns:a16="http://schemas.microsoft.com/office/drawing/2014/main" id="{F0DFA7FF-F76F-4347-8BD2-5B281B791EED}"/>
                  </a:ext>
                </a:extLst>
              </p:cNvPr>
              <p:cNvSpPr/>
              <p:nvPr/>
            </p:nvSpPr>
            <p:spPr>
              <a:xfrm>
                <a:off x="3007364" y="818147"/>
                <a:ext cx="534870" cy="1503300"/>
              </a:xfrm>
              <a:custGeom>
                <a:avLst/>
                <a:gdLst>
                  <a:gd name="connsiteX0" fmla="*/ 0 w 534870"/>
                  <a:gd name="connsiteY0" fmla="*/ 0 h 1503300"/>
                  <a:gd name="connsiteX1" fmla="*/ 534870 w 534870"/>
                  <a:gd name="connsiteY1" fmla="*/ 0 h 1503300"/>
                  <a:gd name="connsiteX2" fmla="*/ 534870 w 534870"/>
                  <a:gd name="connsiteY2" fmla="*/ 105212 h 1503300"/>
                  <a:gd name="connsiteX3" fmla="*/ 95421 w 534870"/>
                  <a:gd name="connsiteY3" fmla="*/ 105212 h 1503300"/>
                  <a:gd name="connsiteX4" fmla="*/ 95421 w 534870"/>
                  <a:gd name="connsiteY4" fmla="*/ 1420086 h 1503300"/>
                  <a:gd name="connsiteX5" fmla="*/ 534870 w 534870"/>
                  <a:gd name="connsiteY5" fmla="*/ 1420086 h 1503300"/>
                  <a:gd name="connsiteX6" fmla="*/ 534870 w 534870"/>
                  <a:gd name="connsiteY6" fmla="*/ 1503300 h 1503300"/>
                  <a:gd name="connsiteX7" fmla="*/ 0 w 534870"/>
                  <a:gd name="connsiteY7" fmla="*/ 1503300 h 1503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4870" h="1503300">
                    <a:moveTo>
                      <a:pt x="0" y="0"/>
                    </a:moveTo>
                    <a:lnTo>
                      <a:pt x="534870" y="0"/>
                    </a:lnTo>
                    <a:lnTo>
                      <a:pt x="534870" y="105212"/>
                    </a:lnTo>
                    <a:lnTo>
                      <a:pt x="95421" y="105212"/>
                    </a:lnTo>
                    <a:lnTo>
                      <a:pt x="95421" y="1420086"/>
                    </a:lnTo>
                    <a:lnTo>
                      <a:pt x="534870" y="1420086"/>
                    </a:lnTo>
                    <a:lnTo>
                      <a:pt x="534870" y="1503300"/>
                    </a:lnTo>
                    <a:lnTo>
                      <a:pt x="0" y="15033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oup 46">
              <a:extLst>
                <a:ext uri="{FF2B5EF4-FFF2-40B4-BE49-F238E27FC236}">
                  <a16:creationId xmlns:a16="http://schemas.microsoft.com/office/drawing/2014/main" id="{25520622-8234-4EB1-B65A-F11AC70CD0FE}"/>
                </a:ext>
              </a:extLst>
            </p:cNvPr>
            <p:cNvGrpSpPr/>
            <p:nvPr/>
          </p:nvGrpSpPr>
          <p:grpSpPr>
            <a:xfrm flipV="1">
              <a:off x="36973" y="111663"/>
              <a:ext cx="370432" cy="317135"/>
              <a:chOff x="2300733" y="2007958"/>
              <a:chExt cx="834252" cy="783928"/>
            </a:xfrm>
          </p:grpSpPr>
          <p:sp>
            <p:nvSpPr>
              <p:cNvPr id="7" name="Freeform 44">
                <a:extLst>
                  <a:ext uri="{FF2B5EF4-FFF2-40B4-BE49-F238E27FC236}">
                    <a16:creationId xmlns:a16="http://schemas.microsoft.com/office/drawing/2014/main" id="{BD66A544-94DC-4DAF-A471-C896A075B97F}"/>
                  </a:ext>
                </a:extLst>
              </p:cNvPr>
              <p:cNvSpPr/>
              <p:nvPr/>
            </p:nvSpPr>
            <p:spPr>
              <a:xfrm>
                <a:off x="2300733" y="2007958"/>
                <a:ext cx="370398" cy="783928"/>
              </a:xfrm>
              <a:custGeom>
                <a:avLst/>
                <a:gdLst>
                  <a:gd name="connsiteX0" fmla="*/ 188798 w 1132764"/>
                  <a:gd name="connsiteY0" fmla="*/ 0 h 2397435"/>
                  <a:gd name="connsiteX1" fmla="*/ 943966 w 1132764"/>
                  <a:gd name="connsiteY1" fmla="*/ 0 h 2397435"/>
                  <a:gd name="connsiteX2" fmla="*/ 1132764 w 1132764"/>
                  <a:gd name="connsiteY2" fmla="*/ 188798 h 2397435"/>
                  <a:gd name="connsiteX3" fmla="*/ 1132764 w 1132764"/>
                  <a:gd name="connsiteY3" fmla="*/ 1035815 h 2397435"/>
                  <a:gd name="connsiteX4" fmla="*/ 943966 w 1132764"/>
                  <a:gd name="connsiteY4" fmla="*/ 1224613 h 2397435"/>
                  <a:gd name="connsiteX5" fmla="*/ 555971 w 1132764"/>
                  <a:gd name="connsiteY5" fmla="*/ 1224613 h 2397435"/>
                  <a:gd name="connsiteX6" fmla="*/ 556177 w 1132764"/>
                  <a:gd name="connsiteY6" fmla="*/ 1225922 h 2397435"/>
                  <a:gd name="connsiteX7" fmla="*/ 983506 w 1132764"/>
                  <a:gd name="connsiteY7" fmla="*/ 1928815 h 2397435"/>
                  <a:gd name="connsiteX8" fmla="*/ 1132764 w 1132764"/>
                  <a:gd name="connsiteY8" fmla="*/ 2051963 h 2397435"/>
                  <a:gd name="connsiteX9" fmla="*/ 1064525 w 1132764"/>
                  <a:gd name="connsiteY9" fmla="*/ 2397435 h 2397435"/>
                  <a:gd name="connsiteX10" fmla="*/ 865938 w 1132764"/>
                  <a:gd name="connsiteY10" fmla="*/ 2313437 h 2397435"/>
                  <a:gd name="connsiteX11" fmla="*/ 16118 w 1132764"/>
                  <a:gd name="connsiteY11" fmla="*/ 1178727 h 2397435"/>
                  <a:gd name="connsiteX12" fmla="*/ 5759 w 1132764"/>
                  <a:gd name="connsiteY12" fmla="*/ 1080058 h 2397435"/>
                  <a:gd name="connsiteX13" fmla="*/ 3836 w 1132764"/>
                  <a:gd name="connsiteY13" fmla="*/ 1073864 h 2397435"/>
                  <a:gd name="connsiteX14" fmla="*/ 0 w 1132764"/>
                  <a:gd name="connsiteY14" fmla="*/ 1035815 h 2397435"/>
                  <a:gd name="connsiteX15" fmla="*/ 0 w 1132764"/>
                  <a:gd name="connsiteY15" fmla="*/ 942490 h 2397435"/>
                  <a:gd name="connsiteX16" fmla="*/ 0 w 1132764"/>
                  <a:gd name="connsiteY16" fmla="*/ 317733 h 2397435"/>
                  <a:gd name="connsiteX17" fmla="*/ 0 w 1132764"/>
                  <a:gd name="connsiteY17" fmla="*/ 188798 h 2397435"/>
                  <a:gd name="connsiteX18" fmla="*/ 188798 w 1132764"/>
                  <a:gd name="connsiteY18" fmla="*/ 0 h 2397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32764" h="2397435">
                    <a:moveTo>
                      <a:pt x="188798" y="0"/>
                    </a:moveTo>
                    <a:lnTo>
                      <a:pt x="943966" y="0"/>
                    </a:lnTo>
                    <a:cubicBezTo>
                      <a:pt x="1048236" y="0"/>
                      <a:pt x="1132764" y="84528"/>
                      <a:pt x="1132764" y="188798"/>
                    </a:cubicBezTo>
                    <a:lnTo>
                      <a:pt x="1132764" y="1035815"/>
                    </a:lnTo>
                    <a:cubicBezTo>
                      <a:pt x="1132764" y="1140085"/>
                      <a:pt x="1048236" y="1224613"/>
                      <a:pt x="943966" y="1224613"/>
                    </a:cubicBezTo>
                    <a:lnTo>
                      <a:pt x="555971" y="1224613"/>
                    </a:lnTo>
                    <a:lnTo>
                      <a:pt x="556177" y="1225922"/>
                    </a:lnTo>
                    <a:cubicBezTo>
                      <a:pt x="629881" y="1592732"/>
                      <a:pt x="759260" y="1704569"/>
                      <a:pt x="983506" y="1928815"/>
                    </a:cubicBezTo>
                    <a:lnTo>
                      <a:pt x="1132764" y="2051963"/>
                    </a:lnTo>
                    <a:lnTo>
                      <a:pt x="1064525" y="2397435"/>
                    </a:lnTo>
                    <a:lnTo>
                      <a:pt x="865938" y="2313437"/>
                    </a:lnTo>
                    <a:cubicBezTo>
                      <a:pt x="416006" y="2009468"/>
                      <a:pt x="90471" y="1698688"/>
                      <a:pt x="16118" y="1178727"/>
                    </a:cubicBezTo>
                    <a:lnTo>
                      <a:pt x="5759" y="1080058"/>
                    </a:lnTo>
                    <a:lnTo>
                      <a:pt x="3836" y="1073864"/>
                    </a:lnTo>
                    <a:cubicBezTo>
                      <a:pt x="1321" y="1061574"/>
                      <a:pt x="0" y="1048849"/>
                      <a:pt x="0" y="1035815"/>
                    </a:cubicBezTo>
                    <a:lnTo>
                      <a:pt x="0" y="942490"/>
                    </a:lnTo>
                    <a:lnTo>
                      <a:pt x="0" y="317733"/>
                    </a:lnTo>
                    <a:lnTo>
                      <a:pt x="0" y="188798"/>
                    </a:lnTo>
                    <a:cubicBezTo>
                      <a:pt x="0" y="84528"/>
                      <a:pt x="84528" y="0"/>
                      <a:pt x="18879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Freeform 45">
                <a:extLst>
                  <a:ext uri="{FF2B5EF4-FFF2-40B4-BE49-F238E27FC236}">
                    <a16:creationId xmlns:a16="http://schemas.microsoft.com/office/drawing/2014/main" id="{0A2A9366-2B85-4B8B-BC8D-57E1637D26BB}"/>
                  </a:ext>
                </a:extLst>
              </p:cNvPr>
              <p:cNvSpPr/>
              <p:nvPr/>
            </p:nvSpPr>
            <p:spPr>
              <a:xfrm>
                <a:off x="2764587" y="2007958"/>
                <a:ext cx="370398" cy="783928"/>
              </a:xfrm>
              <a:custGeom>
                <a:avLst/>
                <a:gdLst>
                  <a:gd name="connsiteX0" fmla="*/ 188798 w 1132764"/>
                  <a:gd name="connsiteY0" fmla="*/ 0 h 2397435"/>
                  <a:gd name="connsiteX1" fmla="*/ 943966 w 1132764"/>
                  <a:gd name="connsiteY1" fmla="*/ 0 h 2397435"/>
                  <a:gd name="connsiteX2" fmla="*/ 1132764 w 1132764"/>
                  <a:gd name="connsiteY2" fmla="*/ 188798 h 2397435"/>
                  <a:gd name="connsiteX3" fmla="*/ 1132764 w 1132764"/>
                  <a:gd name="connsiteY3" fmla="*/ 1035815 h 2397435"/>
                  <a:gd name="connsiteX4" fmla="*/ 943966 w 1132764"/>
                  <a:gd name="connsiteY4" fmla="*/ 1224613 h 2397435"/>
                  <a:gd name="connsiteX5" fmla="*/ 555971 w 1132764"/>
                  <a:gd name="connsiteY5" fmla="*/ 1224613 h 2397435"/>
                  <a:gd name="connsiteX6" fmla="*/ 556177 w 1132764"/>
                  <a:gd name="connsiteY6" fmla="*/ 1225922 h 2397435"/>
                  <a:gd name="connsiteX7" fmla="*/ 983506 w 1132764"/>
                  <a:gd name="connsiteY7" fmla="*/ 1928815 h 2397435"/>
                  <a:gd name="connsiteX8" fmla="*/ 1132764 w 1132764"/>
                  <a:gd name="connsiteY8" fmla="*/ 2051963 h 2397435"/>
                  <a:gd name="connsiteX9" fmla="*/ 1064525 w 1132764"/>
                  <a:gd name="connsiteY9" fmla="*/ 2397435 h 2397435"/>
                  <a:gd name="connsiteX10" fmla="*/ 865938 w 1132764"/>
                  <a:gd name="connsiteY10" fmla="*/ 2313437 h 2397435"/>
                  <a:gd name="connsiteX11" fmla="*/ 16118 w 1132764"/>
                  <a:gd name="connsiteY11" fmla="*/ 1178727 h 2397435"/>
                  <a:gd name="connsiteX12" fmla="*/ 5759 w 1132764"/>
                  <a:gd name="connsiteY12" fmla="*/ 1080058 h 2397435"/>
                  <a:gd name="connsiteX13" fmla="*/ 3836 w 1132764"/>
                  <a:gd name="connsiteY13" fmla="*/ 1073864 h 2397435"/>
                  <a:gd name="connsiteX14" fmla="*/ 0 w 1132764"/>
                  <a:gd name="connsiteY14" fmla="*/ 1035815 h 2397435"/>
                  <a:gd name="connsiteX15" fmla="*/ 0 w 1132764"/>
                  <a:gd name="connsiteY15" fmla="*/ 942490 h 2397435"/>
                  <a:gd name="connsiteX16" fmla="*/ 0 w 1132764"/>
                  <a:gd name="connsiteY16" fmla="*/ 317733 h 2397435"/>
                  <a:gd name="connsiteX17" fmla="*/ 0 w 1132764"/>
                  <a:gd name="connsiteY17" fmla="*/ 188798 h 2397435"/>
                  <a:gd name="connsiteX18" fmla="*/ 188798 w 1132764"/>
                  <a:gd name="connsiteY18" fmla="*/ 0 h 2397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32764" h="2397435">
                    <a:moveTo>
                      <a:pt x="188798" y="0"/>
                    </a:moveTo>
                    <a:lnTo>
                      <a:pt x="943966" y="0"/>
                    </a:lnTo>
                    <a:cubicBezTo>
                      <a:pt x="1048236" y="0"/>
                      <a:pt x="1132764" y="84528"/>
                      <a:pt x="1132764" y="188798"/>
                    </a:cubicBezTo>
                    <a:lnTo>
                      <a:pt x="1132764" y="1035815"/>
                    </a:lnTo>
                    <a:cubicBezTo>
                      <a:pt x="1132764" y="1140085"/>
                      <a:pt x="1048236" y="1224613"/>
                      <a:pt x="943966" y="1224613"/>
                    </a:cubicBezTo>
                    <a:lnTo>
                      <a:pt x="555971" y="1224613"/>
                    </a:lnTo>
                    <a:lnTo>
                      <a:pt x="556177" y="1225922"/>
                    </a:lnTo>
                    <a:cubicBezTo>
                      <a:pt x="629881" y="1592732"/>
                      <a:pt x="759260" y="1704569"/>
                      <a:pt x="983506" y="1928815"/>
                    </a:cubicBezTo>
                    <a:lnTo>
                      <a:pt x="1132764" y="2051963"/>
                    </a:lnTo>
                    <a:lnTo>
                      <a:pt x="1064525" y="2397435"/>
                    </a:lnTo>
                    <a:lnTo>
                      <a:pt x="865938" y="2313437"/>
                    </a:lnTo>
                    <a:cubicBezTo>
                      <a:pt x="416006" y="2009468"/>
                      <a:pt x="90471" y="1698688"/>
                      <a:pt x="16118" y="1178727"/>
                    </a:cubicBezTo>
                    <a:lnTo>
                      <a:pt x="5759" y="1080058"/>
                    </a:lnTo>
                    <a:lnTo>
                      <a:pt x="3836" y="1073864"/>
                    </a:lnTo>
                    <a:cubicBezTo>
                      <a:pt x="1321" y="1061574"/>
                      <a:pt x="0" y="1048849"/>
                      <a:pt x="0" y="1035815"/>
                    </a:cubicBezTo>
                    <a:lnTo>
                      <a:pt x="0" y="942490"/>
                    </a:lnTo>
                    <a:lnTo>
                      <a:pt x="0" y="317733"/>
                    </a:lnTo>
                    <a:lnTo>
                      <a:pt x="0" y="188798"/>
                    </a:lnTo>
                    <a:cubicBezTo>
                      <a:pt x="0" y="84528"/>
                      <a:pt x="84528" y="0"/>
                      <a:pt x="18879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18051DE-D349-4D9B-9B0E-949A4EE1A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1B11821-3E89-B34C-8877-B2951A2A61FA}" type="slidenum">
              <a:rPr lang="en-US" smtClean="0"/>
              <a:t>7</a:t>
            </a:fld>
            <a:endParaRPr lang="en-US"/>
          </a:p>
        </p:txBody>
      </p:sp>
      <p:pic>
        <p:nvPicPr>
          <p:cNvPr id="4100" name="Picture 4" descr="ì¸ëªêµ¬ì¡°ì ëí ì´ë¯¸ì§ ê²ìê²°ê³¼">
            <a:extLst>
              <a:ext uri="{FF2B5EF4-FFF2-40B4-BE49-F238E27FC236}">
                <a16:creationId xmlns:a16="http://schemas.microsoft.com/office/drawing/2014/main" id="{0861A5BF-9E1A-49ED-8BAB-0631B6586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193" y="2627703"/>
            <a:ext cx="4712841" cy="313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ë°ë¤ê¸°ë¦ìê±°ì ëí ì´ë¯¸ì§ ê²ìê²°ê³¼">
            <a:extLst>
              <a:ext uri="{FF2B5EF4-FFF2-40B4-BE49-F238E27FC236}">
                <a16:creationId xmlns:a16="http://schemas.microsoft.com/office/drawing/2014/main" id="{9C11CC65-C793-4DFA-91D2-B1B663AFB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918" y="2619704"/>
            <a:ext cx="5307495" cy="314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78A4AD8-5B40-48A3-8F2A-9CFE7AE86B4C}"/>
              </a:ext>
            </a:extLst>
          </p:cNvPr>
          <p:cNvSpPr txBox="1">
            <a:spLocks/>
          </p:cNvSpPr>
          <p:nvPr/>
        </p:nvSpPr>
        <p:spPr>
          <a:xfrm>
            <a:off x="3135086" y="6176962"/>
            <a:ext cx="7817617" cy="534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80000"/>
              </a:lnSpc>
              <a:buNone/>
            </a:pPr>
            <a:r>
              <a:rPr lang="ko-KR" altLang="en-US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latin typeface="a로케트" panose="02020600000000000000" pitchFamily="18" charset="-127"/>
                <a:ea typeface="a로케트" panose="02020600000000000000" pitchFamily="18" charset="-127"/>
              </a:rPr>
              <a:t>사람도 구하고 기름도 제거하자</a:t>
            </a:r>
            <a:endParaRPr lang="en-US" altLang="ko-KR" sz="2000" dirty="0">
              <a:gradFill>
                <a:gsLst>
                  <a:gs pos="0">
                    <a:srgbClr val="333F50"/>
                  </a:gs>
                  <a:gs pos="100000">
                    <a:srgbClr val="333F50"/>
                  </a:gs>
                  <a:gs pos="47000">
                    <a:srgbClr val="333F50"/>
                  </a:gs>
                  <a:gs pos="79000">
                    <a:srgbClr val="333F50"/>
                  </a:gs>
                </a:gsLst>
                <a:lin ang="2700000" scaled="1"/>
              </a:gra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1990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51E5E10-9E16-485F-B09A-13316538360C}"/>
              </a:ext>
            </a:extLst>
          </p:cNvPr>
          <p:cNvSpPr/>
          <p:nvPr/>
        </p:nvSpPr>
        <p:spPr>
          <a:xfrm>
            <a:off x="541316" y="1547446"/>
            <a:ext cx="11109368" cy="5310554"/>
          </a:xfrm>
          <a:prstGeom prst="rect">
            <a:avLst/>
          </a:prstGeom>
          <a:solidFill>
            <a:schemeClr val="bg2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4E691-2084-974E-B14B-87A304C8D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환경 설정</a:t>
            </a:r>
            <a:endParaRPr lang="en-US" altLang="ko-KR" dirty="0">
              <a:gradFill>
                <a:gsLst>
                  <a:gs pos="0">
                    <a:srgbClr val="333F50"/>
                  </a:gs>
                  <a:gs pos="100000">
                    <a:srgbClr val="333F50"/>
                  </a:gs>
                  <a:gs pos="47000">
                    <a:srgbClr val="333F50"/>
                  </a:gs>
                  <a:gs pos="79000">
                    <a:srgbClr val="333F50"/>
                  </a:gs>
                </a:gsLst>
                <a:lin ang="27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dirty="0">
              <a:gradFill>
                <a:gsLst>
                  <a:gs pos="0">
                    <a:srgbClr val="333F50"/>
                  </a:gs>
                  <a:gs pos="100000">
                    <a:srgbClr val="333F50"/>
                  </a:gs>
                  <a:gs pos="47000">
                    <a:srgbClr val="333F50"/>
                  </a:gs>
                  <a:gs pos="79000">
                    <a:srgbClr val="333F50"/>
                  </a:gs>
                </a:gsLst>
                <a:lin ang="27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91CEA6B-17CF-4504-936C-DC26E25BA5F4}"/>
              </a:ext>
            </a:extLst>
          </p:cNvPr>
          <p:cNvGrpSpPr/>
          <p:nvPr/>
        </p:nvGrpSpPr>
        <p:grpSpPr>
          <a:xfrm>
            <a:off x="36973" y="111663"/>
            <a:ext cx="9187415" cy="1174262"/>
            <a:chOff x="36973" y="111663"/>
            <a:chExt cx="9187415" cy="1174262"/>
          </a:xfrm>
        </p:grpSpPr>
        <p:grpSp>
          <p:nvGrpSpPr>
            <p:cNvPr id="5" name="Group 28">
              <a:extLst>
                <a:ext uri="{FF2B5EF4-FFF2-40B4-BE49-F238E27FC236}">
                  <a16:creationId xmlns:a16="http://schemas.microsoft.com/office/drawing/2014/main" id="{B994C3A4-3484-4B7F-B98B-7E751318E0C5}"/>
                </a:ext>
              </a:extLst>
            </p:cNvPr>
            <p:cNvGrpSpPr/>
            <p:nvPr/>
          </p:nvGrpSpPr>
          <p:grpSpPr>
            <a:xfrm>
              <a:off x="479148" y="365125"/>
              <a:ext cx="8745240" cy="920800"/>
              <a:chOff x="3007364" y="818147"/>
              <a:chExt cx="12627342" cy="150330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664462-10A3-41D2-9E89-C65C83819C22}"/>
                  </a:ext>
                </a:extLst>
              </p:cNvPr>
              <p:cNvSpPr txBox="1"/>
              <p:nvPr/>
            </p:nvSpPr>
            <p:spPr>
              <a:xfrm>
                <a:off x="3398295" y="1057842"/>
                <a:ext cx="12236411" cy="8542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/>
                <a:r>
                  <a:rPr kumimoji="0" lang="ko-KR" altLang="en-US" sz="2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  <a:gs pos="4700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2700000" scaled="1"/>
                    </a:gra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a로케트" panose="02020600000000000000" pitchFamily="18" charset="-127"/>
                    <a:ea typeface="a로케트" panose="02020600000000000000" pitchFamily="18" charset="-127"/>
                    <a:cs typeface="+mn-cs"/>
                  </a:rPr>
                  <a:t>구현과정</a:t>
                </a:r>
              </a:p>
            </p:txBody>
          </p:sp>
          <p:sp>
            <p:nvSpPr>
              <p:cNvPr id="10" name="Freeform 24">
                <a:extLst>
                  <a:ext uri="{FF2B5EF4-FFF2-40B4-BE49-F238E27FC236}">
                    <a16:creationId xmlns:a16="http://schemas.microsoft.com/office/drawing/2014/main" id="{EE4A766E-DA66-4B46-87B2-5E6CCEDC48BE}"/>
                  </a:ext>
                </a:extLst>
              </p:cNvPr>
              <p:cNvSpPr/>
              <p:nvPr/>
            </p:nvSpPr>
            <p:spPr>
              <a:xfrm>
                <a:off x="3097129" y="818147"/>
                <a:ext cx="1282367" cy="1503300"/>
              </a:xfrm>
              <a:custGeom>
                <a:avLst/>
                <a:gdLst>
                  <a:gd name="connsiteX0" fmla="*/ 1188269 w 1282367"/>
                  <a:gd name="connsiteY0" fmla="*/ 1133483 h 1503300"/>
                  <a:gd name="connsiteX1" fmla="*/ 1282367 w 1282367"/>
                  <a:gd name="connsiteY1" fmla="*/ 1133483 h 1503300"/>
                  <a:gd name="connsiteX2" fmla="*/ 1282367 w 1282367"/>
                  <a:gd name="connsiteY2" fmla="*/ 1503300 h 1503300"/>
                  <a:gd name="connsiteX3" fmla="*/ 0 w 1282367"/>
                  <a:gd name="connsiteY3" fmla="*/ 1503300 h 1503300"/>
                  <a:gd name="connsiteX4" fmla="*/ 0 w 1282367"/>
                  <a:gd name="connsiteY4" fmla="*/ 1420086 h 1503300"/>
                  <a:gd name="connsiteX5" fmla="*/ 1188269 w 1282367"/>
                  <a:gd name="connsiteY5" fmla="*/ 1420086 h 1503300"/>
                  <a:gd name="connsiteX6" fmla="*/ 0 w 1282367"/>
                  <a:gd name="connsiteY6" fmla="*/ 0 h 1503300"/>
                  <a:gd name="connsiteX7" fmla="*/ 1282367 w 1282367"/>
                  <a:gd name="connsiteY7" fmla="*/ 0 h 1503300"/>
                  <a:gd name="connsiteX8" fmla="*/ 1282367 w 1282367"/>
                  <a:gd name="connsiteY8" fmla="*/ 219083 h 1503300"/>
                  <a:gd name="connsiteX9" fmla="*/ 1188269 w 1282367"/>
                  <a:gd name="connsiteY9" fmla="*/ 219083 h 1503300"/>
                  <a:gd name="connsiteX10" fmla="*/ 1188269 w 1282367"/>
                  <a:gd name="connsiteY10" fmla="*/ 105212 h 1503300"/>
                  <a:gd name="connsiteX11" fmla="*/ 0 w 1282367"/>
                  <a:gd name="connsiteY11" fmla="*/ 105212 h 1503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82367" h="1503300">
                    <a:moveTo>
                      <a:pt x="1188269" y="1133483"/>
                    </a:moveTo>
                    <a:lnTo>
                      <a:pt x="1282367" y="1133483"/>
                    </a:lnTo>
                    <a:lnTo>
                      <a:pt x="1282367" y="1503300"/>
                    </a:lnTo>
                    <a:lnTo>
                      <a:pt x="0" y="1503300"/>
                    </a:lnTo>
                    <a:lnTo>
                      <a:pt x="0" y="1420086"/>
                    </a:lnTo>
                    <a:lnTo>
                      <a:pt x="1188269" y="1420086"/>
                    </a:lnTo>
                    <a:close/>
                    <a:moveTo>
                      <a:pt x="0" y="0"/>
                    </a:moveTo>
                    <a:lnTo>
                      <a:pt x="1282367" y="0"/>
                    </a:lnTo>
                    <a:lnTo>
                      <a:pt x="1282367" y="219083"/>
                    </a:lnTo>
                    <a:lnTo>
                      <a:pt x="1188269" y="219083"/>
                    </a:lnTo>
                    <a:lnTo>
                      <a:pt x="1188269" y="105212"/>
                    </a:lnTo>
                    <a:lnTo>
                      <a:pt x="0" y="1052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Freeform 26">
                <a:extLst>
                  <a:ext uri="{FF2B5EF4-FFF2-40B4-BE49-F238E27FC236}">
                    <a16:creationId xmlns:a16="http://schemas.microsoft.com/office/drawing/2014/main" id="{0FE714EF-B8D1-4D47-AB45-17F8C5F2B890}"/>
                  </a:ext>
                </a:extLst>
              </p:cNvPr>
              <p:cNvSpPr/>
              <p:nvPr/>
            </p:nvSpPr>
            <p:spPr>
              <a:xfrm>
                <a:off x="3007364" y="818147"/>
                <a:ext cx="534870" cy="1503300"/>
              </a:xfrm>
              <a:custGeom>
                <a:avLst/>
                <a:gdLst>
                  <a:gd name="connsiteX0" fmla="*/ 0 w 534870"/>
                  <a:gd name="connsiteY0" fmla="*/ 0 h 1503300"/>
                  <a:gd name="connsiteX1" fmla="*/ 534870 w 534870"/>
                  <a:gd name="connsiteY1" fmla="*/ 0 h 1503300"/>
                  <a:gd name="connsiteX2" fmla="*/ 534870 w 534870"/>
                  <a:gd name="connsiteY2" fmla="*/ 105212 h 1503300"/>
                  <a:gd name="connsiteX3" fmla="*/ 95421 w 534870"/>
                  <a:gd name="connsiteY3" fmla="*/ 105212 h 1503300"/>
                  <a:gd name="connsiteX4" fmla="*/ 95421 w 534870"/>
                  <a:gd name="connsiteY4" fmla="*/ 1420086 h 1503300"/>
                  <a:gd name="connsiteX5" fmla="*/ 534870 w 534870"/>
                  <a:gd name="connsiteY5" fmla="*/ 1420086 h 1503300"/>
                  <a:gd name="connsiteX6" fmla="*/ 534870 w 534870"/>
                  <a:gd name="connsiteY6" fmla="*/ 1503300 h 1503300"/>
                  <a:gd name="connsiteX7" fmla="*/ 0 w 534870"/>
                  <a:gd name="connsiteY7" fmla="*/ 1503300 h 1503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4870" h="1503300">
                    <a:moveTo>
                      <a:pt x="0" y="0"/>
                    </a:moveTo>
                    <a:lnTo>
                      <a:pt x="534870" y="0"/>
                    </a:lnTo>
                    <a:lnTo>
                      <a:pt x="534870" y="105212"/>
                    </a:lnTo>
                    <a:lnTo>
                      <a:pt x="95421" y="105212"/>
                    </a:lnTo>
                    <a:lnTo>
                      <a:pt x="95421" y="1420086"/>
                    </a:lnTo>
                    <a:lnTo>
                      <a:pt x="534870" y="1420086"/>
                    </a:lnTo>
                    <a:lnTo>
                      <a:pt x="534870" y="1503300"/>
                    </a:lnTo>
                    <a:lnTo>
                      <a:pt x="0" y="15033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oup 46">
              <a:extLst>
                <a:ext uri="{FF2B5EF4-FFF2-40B4-BE49-F238E27FC236}">
                  <a16:creationId xmlns:a16="http://schemas.microsoft.com/office/drawing/2014/main" id="{05CD75C0-773B-4F0B-8FF4-1E07776ACBC9}"/>
                </a:ext>
              </a:extLst>
            </p:cNvPr>
            <p:cNvGrpSpPr/>
            <p:nvPr/>
          </p:nvGrpSpPr>
          <p:grpSpPr>
            <a:xfrm flipV="1">
              <a:off x="36973" y="111663"/>
              <a:ext cx="370432" cy="317135"/>
              <a:chOff x="2300733" y="2007958"/>
              <a:chExt cx="834252" cy="783928"/>
            </a:xfrm>
          </p:grpSpPr>
          <p:sp>
            <p:nvSpPr>
              <p:cNvPr id="7" name="Freeform 44">
                <a:extLst>
                  <a:ext uri="{FF2B5EF4-FFF2-40B4-BE49-F238E27FC236}">
                    <a16:creationId xmlns:a16="http://schemas.microsoft.com/office/drawing/2014/main" id="{B0E83348-7DA3-433B-A512-42C2F03136BE}"/>
                  </a:ext>
                </a:extLst>
              </p:cNvPr>
              <p:cNvSpPr/>
              <p:nvPr/>
            </p:nvSpPr>
            <p:spPr>
              <a:xfrm>
                <a:off x="2300733" y="2007958"/>
                <a:ext cx="370398" cy="783928"/>
              </a:xfrm>
              <a:custGeom>
                <a:avLst/>
                <a:gdLst>
                  <a:gd name="connsiteX0" fmla="*/ 188798 w 1132764"/>
                  <a:gd name="connsiteY0" fmla="*/ 0 h 2397435"/>
                  <a:gd name="connsiteX1" fmla="*/ 943966 w 1132764"/>
                  <a:gd name="connsiteY1" fmla="*/ 0 h 2397435"/>
                  <a:gd name="connsiteX2" fmla="*/ 1132764 w 1132764"/>
                  <a:gd name="connsiteY2" fmla="*/ 188798 h 2397435"/>
                  <a:gd name="connsiteX3" fmla="*/ 1132764 w 1132764"/>
                  <a:gd name="connsiteY3" fmla="*/ 1035815 h 2397435"/>
                  <a:gd name="connsiteX4" fmla="*/ 943966 w 1132764"/>
                  <a:gd name="connsiteY4" fmla="*/ 1224613 h 2397435"/>
                  <a:gd name="connsiteX5" fmla="*/ 555971 w 1132764"/>
                  <a:gd name="connsiteY5" fmla="*/ 1224613 h 2397435"/>
                  <a:gd name="connsiteX6" fmla="*/ 556177 w 1132764"/>
                  <a:gd name="connsiteY6" fmla="*/ 1225922 h 2397435"/>
                  <a:gd name="connsiteX7" fmla="*/ 983506 w 1132764"/>
                  <a:gd name="connsiteY7" fmla="*/ 1928815 h 2397435"/>
                  <a:gd name="connsiteX8" fmla="*/ 1132764 w 1132764"/>
                  <a:gd name="connsiteY8" fmla="*/ 2051963 h 2397435"/>
                  <a:gd name="connsiteX9" fmla="*/ 1064525 w 1132764"/>
                  <a:gd name="connsiteY9" fmla="*/ 2397435 h 2397435"/>
                  <a:gd name="connsiteX10" fmla="*/ 865938 w 1132764"/>
                  <a:gd name="connsiteY10" fmla="*/ 2313437 h 2397435"/>
                  <a:gd name="connsiteX11" fmla="*/ 16118 w 1132764"/>
                  <a:gd name="connsiteY11" fmla="*/ 1178727 h 2397435"/>
                  <a:gd name="connsiteX12" fmla="*/ 5759 w 1132764"/>
                  <a:gd name="connsiteY12" fmla="*/ 1080058 h 2397435"/>
                  <a:gd name="connsiteX13" fmla="*/ 3836 w 1132764"/>
                  <a:gd name="connsiteY13" fmla="*/ 1073864 h 2397435"/>
                  <a:gd name="connsiteX14" fmla="*/ 0 w 1132764"/>
                  <a:gd name="connsiteY14" fmla="*/ 1035815 h 2397435"/>
                  <a:gd name="connsiteX15" fmla="*/ 0 w 1132764"/>
                  <a:gd name="connsiteY15" fmla="*/ 942490 h 2397435"/>
                  <a:gd name="connsiteX16" fmla="*/ 0 w 1132764"/>
                  <a:gd name="connsiteY16" fmla="*/ 317733 h 2397435"/>
                  <a:gd name="connsiteX17" fmla="*/ 0 w 1132764"/>
                  <a:gd name="connsiteY17" fmla="*/ 188798 h 2397435"/>
                  <a:gd name="connsiteX18" fmla="*/ 188798 w 1132764"/>
                  <a:gd name="connsiteY18" fmla="*/ 0 h 2397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32764" h="2397435">
                    <a:moveTo>
                      <a:pt x="188798" y="0"/>
                    </a:moveTo>
                    <a:lnTo>
                      <a:pt x="943966" y="0"/>
                    </a:lnTo>
                    <a:cubicBezTo>
                      <a:pt x="1048236" y="0"/>
                      <a:pt x="1132764" y="84528"/>
                      <a:pt x="1132764" y="188798"/>
                    </a:cubicBezTo>
                    <a:lnTo>
                      <a:pt x="1132764" y="1035815"/>
                    </a:lnTo>
                    <a:cubicBezTo>
                      <a:pt x="1132764" y="1140085"/>
                      <a:pt x="1048236" y="1224613"/>
                      <a:pt x="943966" y="1224613"/>
                    </a:cubicBezTo>
                    <a:lnTo>
                      <a:pt x="555971" y="1224613"/>
                    </a:lnTo>
                    <a:lnTo>
                      <a:pt x="556177" y="1225922"/>
                    </a:lnTo>
                    <a:cubicBezTo>
                      <a:pt x="629881" y="1592732"/>
                      <a:pt x="759260" y="1704569"/>
                      <a:pt x="983506" y="1928815"/>
                    </a:cubicBezTo>
                    <a:lnTo>
                      <a:pt x="1132764" y="2051963"/>
                    </a:lnTo>
                    <a:lnTo>
                      <a:pt x="1064525" y="2397435"/>
                    </a:lnTo>
                    <a:lnTo>
                      <a:pt x="865938" y="2313437"/>
                    </a:lnTo>
                    <a:cubicBezTo>
                      <a:pt x="416006" y="2009468"/>
                      <a:pt x="90471" y="1698688"/>
                      <a:pt x="16118" y="1178727"/>
                    </a:cubicBezTo>
                    <a:lnTo>
                      <a:pt x="5759" y="1080058"/>
                    </a:lnTo>
                    <a:lnTo>
                      <a:pt x="3836" y="1073864"/>
                    </a:lnTo>
                    <a:cubicBezTo>
                      <a:pt x="1321" y="1061574"/>
                      <a:pt x="0" y="1048849"/>
                      <a:pt x="0" y="1035815"/>
                    </a:cubicBezTo>
                    <a:lnTo>
                      <a:pt x="0" y="942490"/>
                    </a:lnTo>
                    <a:lnTo>
                      <a:pt x="0" y="317733"/>
                    </a:lnTo>
                    <a:lnTo>
                      <a:pt x="0" y="188798"/>
                    </a:lnTo>
                    <a:cubicBezTo>
                      <a:pt x="0" y="84528"/>
                      <a:pt x="84528" y="0"/>
                      <a:pt x="18879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Freeform 45">
                <a:extLst>
                  <a:ext uri="{FF2B5EF4-FFF2-40B4-BE49-F238E27FC236}">
                    <a16:creationId xmlns:a16="http://schemas.microsoft.com/office/drawing/2014/main" id="{2CDD1510-8B5D-49A9-B123-75F42F8A09D5}"/>
                  </a:ext>
                </a:extLst>
              </p:cNvPr>
              <p:cNvSpPr/>
              <p:nvPr/>
            </p:nvSpPr>
            <p:spPr>
              <a:xfrm>
                <a:off x="2764587" y="2007958"/>
                <a:ext cx="370398" cy="783928"/>
              </a:xfrm>
              <a:custGeom>
                <a:avLst/>
                <a:gdLst>
                  <a:gd name="connsiteX0" fmla="*/ 188798 w 1132764"/>
                  <a:gd name="connsiteY0" fmla="*/ 0 h 2397435"/>
                  <a:gd name="connsiteX1" fmla="*/ 943966 w 1132764"/>
                  <a:gd name="connsiteY1" fmla="*/ 0 h 2397435"/>
                  <a:gd name="connsiteX2" fmla="*/ 1132764 w 1132764"/>
                  <a:gd name="connsiteY2" fmla="*/ 188798 h 2397435"/>
                  <a:gd name="connsiteX3" fmla="*/ 1132764 w 1132764"/>
                  <a:gd name="connsiteY3" fmla="*/ 1035815 h 2397435"/>
                  <a:gd name="connsiteX4" fmla="*/ 943966 w 1132764"/>
                  <a:gd name="connsiteY4" fmla="*/ 1224613 h 2397435"/>
                  <a:gd name="connsiteX5" fmla="*/ 555971 w 1132764"/>
                  <a:gd name="connsiteY5" fmla="*/ 1224613 h 2397435"/>
                  <a:gd name="connsiteX6" fmla="*/ 556177 w 1132764"/>
                  <a:gd name="connsiteY6" fmla="*/ 1225922 h 2397435"/>
                  <a:gd name="connsiteX7" fmla="*/ 983506 w 1132764"/>
                  <a:gd name="connsiteY7" fmla="*/ 1928815 h 2397435"/>
                  <a:gd name="connsiteX8" fmla="*/ 1132764 w 1132764"/>
                  <a:gd name="connsiteY8" fmla="*/ 2051963 h 2397435"/>
                  <a:gd name="connsiteX9" fmla="*/ 1064525 w 1132764"/>
                  <a:gd name="connsiteY9" fmla="*/ 2397435 h 2397435"/>
                  <a:gd name="connsiteX10" fmla="*/ 865938 w 1132764"/>
                  <a:gd name="connsiteY10" fmla="*/ 2313437 h 2397435"/>
                  <a:gd name="connsiteX11" fmla="*/ 16118 w 1132764"/>
                  <a:gd name="connsiteY11" fmla="*/ 1178727 h 2397435"/>
                  <a:gd name="connsiteX12" fmla="*/ 5759 w 1132764"/>
                  <a:gd name="connsiteY12" fmla="*/ 1080058 h 2397435"/>
                  <a:gd name="connsiteX13" fmla="*/ 3836 w 1132764"/>
                  <a:gd name="connsiteY13" fmla="*/ 1073864 h 2397435"/>
                  <a:gd name="connsiteX14" fmla="*/ 0 w 1132764"/>
                  <a:gd name="connsiteY14" fmla="*/ 1035815 h 2397435"/>
                  <a:gd name="connsiteX15" fmla="*/ 0 w 1132764"/>
                  <a:gd name="connsiteY15" fmla="*/ 942490 h 2397435"/>
                  <a:gd name="connsiteX16" fmla="*/ 0 w 1132764"/>
                  <a:gd name="connsiteY16" fmla="*/ 317733 h 2397435"/>
                  <a:gd name="connsiteX17" fmla="*/ 0 w 1132764"/>
                  <a:gd name="connsiteY17" fmla="*/ 188798 h 2397435"/>
                  <a:gd name="connsiteX18" fmla="*/ 188798 w 1132764"/>
                  <a:gd name="connsiteY18" fmla="*/ 0 h 2397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32764" h="2397435">
                    <a:moveTo>
                      <a:pt x="188798" y="0"/>
                    </a:moveTo>
                    <a:lnTo>
                      <a:pt x="943966" y="0"/>
                    </a:lnTo>
                    <a:cubicBezTo>
                      <a:pt x="1048236" y="0"/>
                      <a:pt x="1132764" y="84528"/>
                      <a:pt x="1132764" y="188798"/>
                    </a:cubicBezTo>
                    <a:lnTo>
                      <a:pt x="1132764" y="1035815"/>
                    </a:lnTo>
                    <a:cubicBezTo>
                      <a:pt x="1132764" y="1140085"/>
                      <a:pt x="1048236" y="1224613"/>
                      <a:pt x="943966" y="1224613"/>
                    </a:cubicBezTo>
                    <a:lnTo>
                      <a:pt x="555971" y="1224613"/>
                    </a:lnTo>
                    <a:lnTo>
                      <a:pt x="556177" y="1225922"/>
                    </a:lnTo>
                    <a:cubicBezTo>
                      <a:pt x="629881" y="1592732"/>
                      <a:pt x="759260" y="1704569"/>
                      <a:pt x="983506" y="1928815"/>
                    </a:cubicBezTo>
                    <a:lnTo>
                      <a:pt x="1132764" y="2051963"/>
                    </a:lnTo>
                    <a:lnTo>
                      <a:pt x="1064525" y="2397435"/>
                    </a:lnTo>
                    <a:lnTo>
                      <a:pt x="865938" y="2313437"/>
                    </a:lnTo>
                    <a:cubicBezTo>
                      <a:pt x="416006" y="2009468"/>
                      <a:pt x="90471" y="1698688"/>
                      <a:pt x="16118" y="1178727"/>
                    </a:cubicBezTo>
                    <a:lnTo>
                      <a:pt x="5759" y="1080058"/>
                    </a:lnTo>
                    <a:lnTo>
                      <a:pt x="3836" y="1073864"/>
                    </a:lnTo>
                    <a:cubicBezTo>
                      <a:pt x="1321" y="1061574"/>
                      <a:pt x="0" y="1048849"/>
                      <a:pt x="0" y="1035815"/>
                    </a:cubicBezTo>
                    <a:lnTo>
                      <a:pt x="0" y="942490"/>
                    </a:lnTo>
                    <a:lnTo>
                      <a:pt x="0" y="317733"/>
                    </a:lnTo>
                    <a:lnTo>
                      <a:pt x="0" y="188798"/>
                    </a:lnTo>
                    <a:cubicBezTo>
                      <a:pt x="0" y="84528"/>
                      <a:pt x="84528" y="0"/>
                      <a:pt x="18879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BBD3936-9CA3-4BEE-91BF-5A7A1E7D2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1B11821-3E89-B34C-8877-B2951A2A61FA}" type="slidenum">
              <a:rPr lang="en-US" smtClean="0"/>
              <a:t>8</a:t>
            </a:fld>
            <a:endParaRPr lang="en-US"/>
          </a:p>
        </p:txBody>
      </p:sp>
      <p:pic>
        <p:nvPicPr>
          <p:cNvPr id="1026" name="Picture 2" descr="gridì ëí ì´ë¯¸ì§ ê²ìê²°ê³¼">
            <a:extLst>
              <a:ext uri="{FF2B5EF4-FFF2-40B4-BE49-F238E27FC236}">
                <a16:creationId xmlns:a16="http://schemas.microsoft.com/office/drawing/2014/main" id="{96DFF1C0-EE5F-4760-917C-A070A64C7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78777"/>
            <a:ext cx="2867138" cy="286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769DB50-560A-44DF-A974-1B553A3B0F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087" t="7877" r="3434" b="4349"/>
          <a:stretch/>
        </p:blipFill>
        <p:spPr>
          <a:xfrm>
            <a:off x="4150664" y="2456027"/>
            <a:ext cx="2755137" cy="294379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9D07EA4-C4FD-47D2-BBF4-D0EE9A3AF7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1654" y="2142375"/>
            <a:ext cx="4090979" cy="4120696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9E678C44-7D48-42AE-8E53-8A8F29F4A4B8}"/>
              </a:ext>
            </a:extLst>
          </p:cNvPr>
          <p:cNvSpPr/>
          <p:nvPr/>
        </p:nvSpPr>
        <p:spPr>
          <a:xfrm>
            <a:off x="3653926" y="3927925"/>
            <a:ext cx="703385" cy="401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2C001E07-5EAC-404F-B3FD-E6EA39C06F73}"/>
              </a:ext>
            </a:extLst>
          </p:cNvPr>
          <p:cNvSpPr/>
          <p:nvPr/>
        </p:nvSpPr>
        <p:spPr>
          <a:xfrm>
            <a:off x="6604692" y="3927925"/>
            <a:ext cx="703385" cy="401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753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51E5E10-9E16-485F-B09A-13316538360C}"/>
              </a:ext>
            </a:extLst>
          </p:cNvPr>
          <p:cNvSpPr/>
          <p:nvPr/>
        </p:nvSpPr>
        <p:spPr>
          <a:xfrm>
            <a:off x="541316" y="1547446"/>
            <a:ext cx="11109368" cy="5310554"/>
          </a:xfrm>
          <a:prstGeom prst="rect">
            <a:avLst/>
          </a:prstGeom>
          <a:solidFill>
            <a:schemeClr val="bg2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4E691-2084-974E-B14B-87A304C8D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에이전트 학습 </a:t>
            </a:r>
            <a:r>
              <a:rPr lang="en-US" altLang="ko-KR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(DQN, PG, A2C)</a:t>
            </a:r>
          </a:p>
          <a:p>
            <a:endParaRPr lang="en-US" altLang="ko-KR" dirty="0">
              <a:gradFill>
                <a:gsLst>
                  <a:gs pos="0">
                    <a:srgbClr val="333F50"/>
                  </a:gs>
                  <a:gs pos="100000">
                    <a:srgbClr val="333F50"/>
                  </a:gs>
                  <a:gs pos="47000">
                    <a:srgbClr val="333F50"/>
                  </a:gs>
                  <a:gs pos="79000">
                    <a:srgbClr val="333F50"/>
                  </a:gs>
                </a:gsLst>
                <a:lin ang="27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dirty="0">
              <a:gradFill>
                <a:gsLst>
                  <a:gs pos="0">
                    <a:srgbClr val="333F50"/>
                  </a:gs>
                  <a:gs pos="100000">
                    <a:srgbClr val="333F50"/>
                  </a:gs>
                  <a:gs pos="47000">
                    <a:srgbClr val="333F50"/>
                  </a:gs>
                  <a:gs pos="79000">
                    <a:srgbClr val="333F50"/>
                  </a:gs>
                </a:gsLst>
                <a:lin ang="27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91CEA6B-17CF-4504-936C-DC26E25BA5F4}"/>
              </a:ext>
            </a:extLst>
          </p:cNvPr>
          <p:cNvGrpSpPr/>
          <p:nvPr/>
        </p:nvGrpSpPr>
        <p:grpSpPr>
          <a:xfrm>
            <a:off x="36973" y="111663"/>
            <a:ext cx="9187415" cy="1174262"/>
            <a:chOff x="36973" y="111663"/>
            <a:chExt cx="9187415" cy="1174262"/>
          </a:xfrm>
        </p:grpSpPr>
        <p:grpSp>
          <p:nvGrpSpPr>
            <p:cNvPr id="5" name="Group 28">
              <a:extLst>
                <a:ext uri="{FF2B5EF4-FFF2-40B4-BE49-F238E27FC236}">
                  <a16:creationId xmlns:a16="http://schemas.microsoft.com/office/drawing/2014/main" id="{B994C3A4-3484-4B7F-B98B-7E751318E0C5}"/>
                </a:ext>
              </a:extLst>
            </p:cNvPr>
            <p:cNvGrpSpPr/>
            <p:nvPr/>
          </p:nvGrpSpPr>
          <p:grpSpPr>
            <a:xfrm>
              <a:off x="479148" y="365125"/>
              <a:ext cx="8745240" cy="920800"/>
              <a:chOff x="3007364" y="818147"/>
              <a:chExt cx="12627342" cy="150330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664462-10A3-41D2-9E89-C65C83819C22}"/>
                  </a:ext>
                </a:extLst>
              </p:cNvPr>
              <p:cNvSpPr txBox="1"/>
              <p:nvPr/>
            </p:nvSpPr>
            <p:spPr>
              <a:xfrm>
                <a:off x="3398295" y="1057842"/>
                <a:ext cx="12236411" cy="8542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  <a:gs pos="4700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2700000" scaled="1"/>
                    </a:gra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a로케트" panose="02020600000000000000" pitchFamily="18" charset="-127"/>
                    <a:ea typeface="a로케트" panose="02020600000000000000" pitchFamily="18" charset="-127"/>
                    <a:cs typeface="+mn-cs"/>
                  </a:rPr>
                  <a:t>구현과정</a:t>
                </a:r>
              </a:p>
            </p:txBody>
          </p:sp>
          <p:sp>
            <p:nvSpPr>
              <p:cNvPr id="10" name="Freeform 24">
                <a:extLst>
                  <a:ext uri="{FF2B5EF4-FFF2-40B4-BE49-F238E27FC236}">
                    <a16:creationId xmlns:a16="http://schemas.microsoft.com/office/drawing/2014/main" id="{EE4A766E-DA66-4B46-87B2-5E6CCEDC48BE}"/>
                  </a:ext>
                </a:extLst>
              </p:cNvPr>
              <p:cNvSpPr/>
              <p:nvPr/>
            </p:nvSpPr>
            <p:spPr>
              <a:xfrm>
                <a:off x="3097129" y="818147"/>
                <a:ext cx="1282367" cy="1503300"/>
              </a:xfrm>
              <a:custGeom>
                <a:avLst/>
                <a:gdLst>
                  <a:gd name="connsiteX0" fmla="*/ 1188269 w 1282367"/>
                  <a:gd name="connsiteY0" fmla="*/ 1133483 h 1503300"/>
                  <a:gd name="connsiteX1" fmla="*/ 1282367 w 1282367"/>
                  <a:gd name="connsiteY1" fmla="*/ 1133483 h 1503300"/>
                  <a:gd name="connsiteX2" fmla="*/ 1282367 w 1282367"/>
                  <a:gd name="connsiteY2" fmla="*/ 1503300 h 1503300"/>
                  <a:gd name="connsiteX3" fmla="*/ 0 w 1282367"/>
                  <a:gd name="connsiteY3" fmla="*/ 1503300 h 1503300"/>
                  <a:gd name="connsiteX4" fmla="*/ 0 w 1282367"/>
                  <a:gd name="connsiteY4" fmla="*/ 1420086 h 1503300"/>
                  <a:gd name="connsiteX5" fmla="*/ 1188269 w 1282367"/>
                  <a:gd name="connsiteY5" fmla="*/ 1420086 h 1503300"/>
                  <a:gd name="connsiteX6" fmla="*/ 0 w 1282367"/>
                  <a:gd name="connsiteY6" fmla="*/ 0 h 1503300"/>
                  <a:gd name="connsiteX7" fmla="*/ 1282367 w 1282367"/>
                  <a:gd name="connsiteY7" fmla="*/ 0 h 1503300"/>
                  <a:gd name="connsiteX8" fmla="*/ 1282367 w 1282367"/>
                  <a:gd name="connsiteY8" fmla="*/ 219083 h 1503300"/>
                  <a:gd name="connsiteX9" fmla="*/ 1188269 w 1282367"/>
                  <a:gd name="connsiteY9" fmla="*/ 219083 h 1503300"/>
                  <a:gd name="connsiteX10" fmla="*/ 1188269 w 1282367"/>
                  <a:gd name="connsiteY10" fmla="*/ 105212 h 1503300"/>
                  <a:gd name="connsiteX11" fmla="*/ 0 w 1282367"/>
                  <a:gd name="connsiteY11" fmla="*/ 105212 h 1503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82367" h="1503300">
                    <a:moveTo>
                      <a:pt x="1188269" y="1133483"/>
                    </a:moveTo>
                    <a:lnTo>
                      <a:pt x="1282367" y="1133483"/>
                    </a:lnTo>
                    <a:lnTo>
                      <a:pt x="1282367" y="1503300"/>
                    </a:lnTo>
                    <a:lnTo>
                      <a:pt x="0" y="1503300"/>
                    </a:lnTo>
                    <a:lnTo>
                      <a:pt x="0" y="1420086"/>
                    </a:lnTo>
                    <a:lnTo>
                      <a:pt x="1188269" y="1420086"/>
                    </a:lnTo>
                    <a:close/>
                    <a:moveTo>
                      <a:pt x="0" y="0"/>
                    </a:moveTo>
                    <a:lnTo>
                      <a:pt x="1282367" y="0"/>
                    </a:lnTo>
                    <a:lnTo>
                      <a:pt x="1282367" y="219083"/>
                    </a:lnTo>
                    <a:lnTo>
                      <a:pt x="1188269" y="219083"/>
                    </a:lnTo>
                    <a:lnTo>
                      <a:pt x="1188269" y="105212"/>
                    </a:lnTo>
                    <a:lnTo>
                      <a:pt x="0" y="1052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Freeform 26">
                <a:extLst>
                  <a:ext uri="{FF2B5EF4-FFF2-40B4-BE49-F238E27FC236}">
                    <a16:creationId xmlns:a16="http://schemas.microsoft.com/office/drawing/2014/main" id="{0FE714EF-B8D1-4D47-AB45-17F8C5F2B890}"/>
                  </a:ext>
                </a:extLst>
              </p:cNvPr>
              <p:cNvSpPr/>
              <p:nvPr/>
            </p:nvSpPr>
            <p:spPr>
              <a:xfrm>
                <a:off x="3007364" y="818147"/>
                <a:ext cx="534870" cy="1503300"/>
              </a:xfrm>
              <a:custGeom>
                <a:avLst/>
                <a:gdLst>
                  <a:gd name="connsiteX0" fmla="*/ 0 w 534870"/>
                  <a:gd name="connsiteY0" fmla="*/ 0 h 1503300"/>
                  <a:gd name="connsiteX1" fmla="*/ 534870 w 534870"/>
                  <a:gd name="connsiteY1" fmla="*/ 0 h 1503300"/>
                  <a:gd name="connsiteX2" fmla="*/ 534870 w 534870"/>
                  <a:gd name="connsiteY2" fmla="*/ 105212 h 1503300"/>
                  <a:gd name="connsiteX3" fmla="*/ 95421 w 534870"/>
                  <a:gd name="connsiteY3" fmla="*/ 105212 h 1503300"/>
                  <a:gd name="connsiteX4" fmla="*/ 95421 w 534870"/>
                  <a:gd name="connsiteY4" fmla="*/ 1420086 h 1503300"/>
                  <a:gd name="connsiteX5" fmla="*/ 534870 w 534870"/>
                  <a:gd name="connsiteY5" fmla="*/ 1420086 h 1503300"/>
                  <a:gd name="connsiteX6" fmla="*/ 534870 w 534870"/>
                  <a:gd name="connsiteY6" fmla="*/ 1503300 h 1503300"/>
                  <a:gd name="connsiteX7" fmla="*/ 0 w 534870"/>
                  <a:gd name="connsiteY7" fmla="*/ 1503300 h 1503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4870" h="1503300">
                    <a:moveTo>
                      <a:pt x="0" y="0"/>
                    </a:moveTo>
                    <a:lnTo>
                      <a:pt x="534870" y="0"/>
                    </a:lnTo>
                    <a:lnTo>
                      <a:pt x="534870" y="105212"/>
                    </a:lnTo>
                    <a:lnTo>
                      <a:pt x="95421" y="105212"/>
                    </a:lnTo>
                    <a:lnTo>
                      <a:pt x="95421" y="1420086"/>
                    </a:lnTo>
                    <a:lnTo>
                      <a:pt x="534870" y="1420086"/>
                    </a:lnTo>
                    <a:lnTo>
                      <a:pt x="534870" y="1503300"/>
                    </a:lnTo>
                    <a:lnTo>
                      <a:pt x="0" y="15033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oup 46">
              <a:extLst>
                <a:ext uri="{FF2B5EF4-FFF2-40B4-BE49-F238E27FC236}">
                  <a16:creationId xmlns:a16="http://schemas.microsoft.com/office/drawing/2014/main" id="{05CD75C0-773B-4F0B-8FF4-1E07776ACBC9}"/>
                </a:ext>
              </a:extLst>
            </p:cNvPr>
            <p:cNvGrpSpPr/>
            <p:nvPr/>
          </p:nvGrpSpPr>
          <p:grpSpPr>
            <a:xfrm flipV="1">
              <a:off x="36973" y="111663"/>
              <a:ext cx="370432" cy="317135"/>
              <a:chOff x="2300733" y="2007958"/>
              <a:chExt cx="834252" cy="783928"/>
            </a:xfrm>
          </p:grpSpPr>
          <p:sp>
            <p:nvSpPr>
              <p:cNvPr id="7" name="Freeform 44">
                <a:extLst>
                  <a:ext uri="{FF2B5EF4-FFF2-40B4-BE49-F238E27FC236}">
                    <a16:creationId xmlns:a16="http://schemas.microsoft.com/office/drawing/2014/main" id="{B0E83348-7DA3-433B-A512-42C2F03136BE}"/>
                  </a:ext>
                </a:extLst>
              </p:cNvPr>
              <p:cNvSpPr/>
              <p:nvPr/>
            </p:nvSpPr>
            <p:spPr>
              <a:xfrm>
                <a:off x="2300733" y="2007958"/>
                <a:ext cx="370398" cy="783928"/>
              </a:xfrm>
              <a:custGeom>
                <a:avLst/>
                <a:gdLst>
                  <a:gd name="connsiteX0" fmla="*/ 188798 w 1132764"/>
                  <a:gd name="connsiteY0" fmla="*/ 0 h 2397435"/>
                  <a:gd name="connsiteX1" fmla="*/ 943966 w 1132764"/>
                  <a:gd name="connsiteY1" fmla="*/ 0 h 2397435"/>
                  <a:gd name="connsiteX2" fmla="*/ 1132764 w 1132764"/>
                  <a:gd name="connsiteY2" fmla="*/ 188798 h 2397435"/>
                  <a:gd name="connsiteX3" fmla="*/ 1132764 w 1132764"/>
                  <a:gd name="connsiteY3" fmla="*/ 1035815 h 2397435"/>
                  <a:gd name="connsiteX4" fmla="*/ 943966 w 1132764"/>
                  <a:gd name="connsiteY4" fmla="*/ 1224613 h 2397435"/>
                  <a:gd name="connsiteX5" fmla="*/ 555971 w 1132764"/>
                  <a:gd name="connsiteY5" fmla="*/ 1224613 h 2397435"/>
                  <a:gd name="connsiteX6" fmla="*/ 556177 w 1132764"/>
                  <a:gd name="connsiteY6" fmla="*/ 1225922 h 2397435"/>
                  <a:gd name="connsiteX7" fmla="*/ 983506 w 1132764"/>
                  <a:gd name="connsiteY7" fmla="*/ 1928815 h 2397435"/>
                  <a:gd name="connsiteX8" fmla="*/ 1132764 w 1132764"/>
                  <a:gd name="connsiteY8" fmla="*/ 2051963 h 2397435"/>
                  <a:gd name="connsiteX9" fmla="*/ 1064525 w 1132764"/>
                  <a:gd name="connsiteY9" fmla="*/ 2397435 h 2397435"/>
                  <a:gd name="connsiteX10" fmla="*/ 865938 w 1132764"/>
                  <a:gd name="connsiteY10" fmla="*/ 2313437 h 2397435"/>
                  <a:gd name="connsiteX11" fmla="*/ 16118 w 1132764"/>
                  <a:gd name="connsiteY11" fmla="*/ 1178727 h 2397435"/>
                  <a:gd name="connsiteX12" fmla="*/ 5759 w 1132764"/>
                  <a:gd name="connsiteY12" fmla="*/ 1080058 h 2397435"/>
                  <a:gd name="connsiteX13" fmla="*/ 3836 w 1132764"/>
                  <a:gd name="connsiteY13" fmla="*/ 1073864 h 2397435"/>
                  <a:gd name="connsiteX14" fmla="*/ 0 w 1132764"/>
                  <a:gd name="connsiteY14" fmla="*/ 1035815 h 2397435"/>
                  <a:gd name="connsiteX15" fmla="*/ 0 w 1132764"/>
                  <a:gd name="connsiteY15" fmla="*/ 942490 h 2397435"/>
                  <a:gd name="connsiteX16" fmla="*/ 0 w 1132764"/>
                  <a:gd name="connsiteY16" fmla="*/ 317733 h 2397435"/>
                  <a:gd name="connsiteX17" fmla="*/ 0 w 1132764"/>
                  <a:gd name="connsiteY17" fmla="*/ 188798 h 2397435"/>
                  <a:gd name="connsiteX18" fmla="*/ 188798 w 1132764"/>
                  <a:gd name="connsiteY18" fmla="*/ 0 h 2397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32764" h="2397435">
                    <a:moveTo>
                      <a:pt x="188798" y="0"/>
                    </a:moveTo>
                    <a:lnTo>
                      <a:pt x="943966" y="0"/>
                    </a:lnTo>
                    <a:cubicBezTo>
                      <a:pt x="1048236" y="0"/>
                      <a:pt x="1132764" y="84528"/>
                      <a:pt x="1132764" y="188798"/>
                    </a:cubicBezTo>
                    <a:lnTo>
                      <a:pt x="1132764" y="1035815"/>
                    </a:lnTo>
                    <a:cubicBezTo>
                      <a:pt x="1132764" y="1140085"/>
                      <a:pt x="1048236" y="1224613"/>
                      <a:pt x="943966" y="1224613"/>
                    </a:cubicBezTo>
                    <a:lnTo>
                      <a:pt x="555971" y="1224613"/>
                    </a:lnTo>
                    <a:lnTo>
                      <a:pt x="556177" y="1225922"/>
                    </a:lnTo>
                    <a:cubicBezTo>
                      <a:pt x="629881" y="1592732"/>
                      <a:pt x="759260" y="1704569"/>
                      <a:pt x="983506" y="1928815"/>
                    </a:cubicBezTo>
                    <a:lnTo>
                      <a:pt x="1132764" y="2051963"/>
                    </a:lnTo>
                    <a:lnTo>
                      <a:pt x="1064525" y="2397435"/>
                    </a:lnTo>
                    <a:lnTo>
                      <a:pt x="865938" y="2313437"/>
                    </a:lnTo>
                    <a:cubicBezTo>
                      <a:pt x="416006" y="2009468"/>
                      <a:pt x="90471" y="1698688"/>
                      <a:pt x="16118" y="1178727"/>
                    </a:cubicBezTo>
                    <a:lnTo>
                      <a:pt x="5759" y="1080058"/>
                    </a:lnTo>
                    <a:lnTo>
                      <a:pt x="3836" y="1073864"/>
                    </a:lnTo>
                    <a:cubicBezTo>
                      <a:pt x="1321" y="1061574"/>
                      <a:pt x="0" y="1048849"/>
                      <a:pt x="0" y="1035815"/>
                    </a:cubicBezTo>
                    <a:lnTo>
                      <a:pt x="0" y="942490"/>
                    </a:lnTo>
                    <a:lnTo>
                      <a:pt x="0" y="317733"/>
                    </a:lnTo>
                    <a:lnTo>
                      <a:pt x="0" y="188798"/>
                    </a:lnTo>
                    <a:cubicBezTo>
                      <a:pt x="0" y="84528"/>
                      <a:pt x="84528" y="0"/>
                      <a:pt x="18879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Freeform 45">
                <a:extLst>
                  <a:ext uri="{FF2B5EF4-FFF2-40B4-BE49-F238E27FC236}">
                    <a16:creationId xmlns:a16="http://schemas.microsoft.com/office/drawing/2014/main" id="{2CDD1510-8B5D-49A9-B123-75F42F8A09D5}"/>
                  </a:ext>
                </a:extLst>
              </p:cNvPr>
              <p:cNvSpPr/>
              <p:nvPr/>
            </p:nvSpPr>
            <p:spPr>
              <a:xfrm>
                <a:off x="2764587" y="2007958"/>
                <a:ext cx="370398" cy="783928"/>
              </a:xfrm>
              <a:custGeom>
                <a:avLst/>
                <a:gdLst>
                  <a:gd name="connsiteX0" fmla="*/ 188798 w 1132764"/>
                  <a:gd name="connsiteY0" fmla="*/ 0 h 2397435"/>
                  <a:gd name="connsiteX1" fmla="*/ 943966 w 1132764"/>
                  <a:gd name="connsiteY1" fmla="*/ 0 h 2397435"/>
                  <a:gd name="connsiteX2" fmla="*/ 1132764 w 1132764"/>
                  <a:gd name="connsiteY2" fmla="*/ 188798 h 2397435"/>
                  <a:gd name="connsiteX3" fmla="*/ 1132764 w 1132764"/>
                  <a:gd name="connsiteY3" fmla="*/ 1035815 h 2397435"/>
                  <a:gd name="connsiteX4" fmla="*/ 943966 w 1132764"/>
                  <a:gd name="connsiteY4" fmla="*/ 1224613 h 2397435"/>
                  <a:gd name="connsiteX5" fmla="*/ 555971 w 1132764"/>
                  <a:gd name="connsiteY5" fmla="*/ 1224613 h 2397435"/>
                  <a:gd name="connsiteX6" fmla="*/ 556177 w 1132764"/>
                  <a:gd name="connsiteY6" fmla="*/ 1225922 h 2397435"/>
                  <a:gd name="connsiteX7" fmla="*/ 983506 w 1132764"/>
                  <a:gd name="connsiteY7" fmla="*/ 1928815 h 2397435"/>
                  <a:gd name="connsiteX8" fmla="*/ 1132764 w 1132764"/>
                  <a:gd name="connsiteY8" fmla="*/ 2051963 h 2397435"/>
                  <a:gd name="connsiteX9" fmla="*/ 1064525 w 1132764"/>
                  <a:gd name="connsiteY9" fmla="*/ 2397435 h 2397435"/>
                  <a:gd name="connsiteX10" fmla="*/ 865938 w 1132764"/>
                  <a:gd name="connsiteY10" fmla="*/ 2313437 h 2397435"/>
                  <a:gd name="connsiteX11" fmla="*/ 16118 w 1132764"/>
                  <a:gd name="connsiteY11" fmla="*/ 1178727 h 2397435"/>
                  <a:gd name="connsiteX12" fmla="*/ 5759 w 1132764"/>
                  <a:gd name="connsiteY12" fmla="*/ 1080058 h 2397435"/>
                  <a:gd name="connsiteX13" fmla="*/ 3836 w 1132764"/>
                  <a:gd name="connsiteY13" fmla="*/ 1073864 h 2397435"/>
                  <a:gd name="connsiteX14" fmla="*/ 0 w 1132764"/>
                  <a:gd name="connsiteY14" fmla="*/ 1035815 h 2397435"/>
                  <a:gd name="connsiteX15" fmla="*/ 0 w 1132764"/>
                  <a:gd name="connsiteY15" fmla="*/ 942490 h 2397435"/>
                  <a:gd name="connsiteX16" fmla="*/ 0 w 1132764"/>
                  <a:gd name="connsiteY16" fmla="*/ 317733 h 2397435"/>
                  <a:gd name="connsiteX17" fmla="*/ 0 w 1132764"/>
                  <a:gd name="connsiteY17" fmla="*/ 188798 h 2397435"/>
                  <a:gd name="connsiteX18" fmla="*/ 188798 w 1132764"/>
                  <a:gd name="connsiteY18" fmla="*/ 0 h 2397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32764" h="2397435">
                    <a:moveTo>
                      <a:pt x="188798" y="0"/>
                    </a:moveTo>
                    <a:lnTo>
                      <a:pt x="943966" y="0"/>
                    </a:lnTo>
                    <a:cubicBezTo>
                      <a:pt x="1048236" y="0"/>
                      <a:pt x="1132764" y="84528"/>
                      <a:pt x="1132764" y="188798"/>
                    </a:cubicBezTo>
                    <a:lnTo>
                      <a:pt x="1132764" y="1035815"/>
                    </a:lnTo>
                    <a:cubicBezTo>
                      <a:pt x="1132764" y="1140085"/>
                      <a:pt x="1048236" y="1224613"/>
                      <a:pt x="943966" y="1224613"/>
                    </a:cubicBezTo>
                    <a:lnTo>
                      <a:pt x="555971" y="1224613"/>
                    </a:lnTo>
                    <a:lnTo>
                      <a:pt x="556177" y="1225922"/>
                    </a:lnTo>
                    <a:cubicBezTo>
                      <a:pt x="629881" y="1592732"/>
                      <a:pt x="759260" y="1704569"/>
                      <a:pt x="983506" y="1928815"/>
                    </a:cubicBezTo>
                    <a:lnTo>
                      <a:pt x="1132764" y="2051963"/>
                    </a:lnTo>
                    <a:lnTo>
                      <a:pt x="1064525" y="2397435"/>
                    </a:lnTo>
                    <a:lnTo>
                      <a:pt x="865938" y="2313437"/>
                    </a:lnTo>
                    <a:cubicBezTo>
                      <a:pt x="416006" y="2009468"/>
                      <a:pt x="90471" y="1698688"/>
                      <a:pt x="16118" y="1178727"/>
                    </a:cubicBezTo>
                    <a:lnTo>
                      <a:pt x="5759" y="1080058"/>
                    </a:lnTo>
                    <a:lnTo>
                      <a:pt x="3836" y="1073864"/>
                    </a:lnTo>
                    <a:cubicBezTo>
                      <a:pt x="1321" y="1061574"/>
                      <a:pt x="0" y="1048849"/>
                      <a:pt x="0" y="1035815"/>
                    </a:cubicBezTo>
                    <a:lnTo>
                      <a:pt x="0" y="942490"/>
                    </a:lnTo>
                    <a:lnTo>
                      <a:pt x="0" y="317733"/>
                    </a:lnTo>
                    <a:lnTo>
                      <a:pt x="0" y="188798"/>
                    </a:lnTo>
                    <a:cubicBezTo>
                      <a:pt x="0" y="84528"/>
                      <a:pt x="84528" y="0"/>
                      <a:pt x="18879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BBD3936-9CA3-4BEE-91BF-5A7A1E7D2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B11821-3E89-B34C-8877-B2951A2A61F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a2c reinforcement learningì ëí ì´ë¯¸ì§ ê²ìê²°ê³¼">
            <a:extLst>
              <a:ext uri="{FF2B5EF4-FFF2-40B4-BE49-F238E27FC236}">
                <a16:creationId xmlns:a16="http://schemas.microsoft.com/office/drawing/2014/main" id="{6C69CE38-7F4D-41E6-8010-45BC89DB4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076" y="2532856"/>
            <a:ext cx="9020175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B93D125-D160-472B-A395-17B4954269EA}"/>
              </a:ext>
            </a:extLst>
          </p:cNvPr>
          <p:cNvSpPr txBox="1">
            <a:spLocks/>
          </p:cNvSpPr>
          <p:nvPr/>
        </p:nvSpPr>
        <p:spPr>
          <a:xfrm>
            <a:off x="3135086" y="6176962"/>
            <a:ext cx="7817617" cy="53446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80000"/>
              </a:lnSpc>
              <a:buNone/>
            </a:pPr>
            <a:r>
              <a:rPr lang="en-US" altLang="ko-KR" sz="3500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highlight>
                  <a:srgbClr val="FFFF00"/>
                </a:highlight>
                <a:latin typeface="a로케트" panose="02020600000000000000" pitchFamily="18" charset="-127"/>
                <a:ea typeface="a로케트" panose="02020600000000000000" pitchFamily="18" charset="-127"/>
              </a:rPr>
              <a:t>DQN -</a:t>
            </a:r>
            <a:r>
              <a:rPr lang="ko-KR" altLang="en-US" sz="3500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highlight>
                  <a:srgbClr val="FFFF00"/>
                </a:highlight>
                <a:latin typeface="a로케트" panose="02020600000000000000" pitchFamily="18" charset="-127"/>
                <a:ea typeface="a로케트" panose="02020600000000000000" pitchFamily="18" charset="-127"/>
              </a:rPr>
              <a:t> </a:t>
            </a:r>
            <a:r>
              <a:rPr lang="en-US" altLang="ko-KR" sz="3500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highlight>
                  <a:srgbClr val="FFFF00"/>
                </a:highlight>
                <a:latin typeface="a로케트" panose="02020600000000000000" pitchFamily="18" charset="-127"/>
                <a:ea typeface="a로케트" panose="02020600000000000000" pitchFamily="18" charset="-127"/>
              </a:rPr>
              <a:t>Policy</a:t>
            </a:r>
            <a:r>
              <a:rPr lang="ko-KR" altLang="en-US" sz="3500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highlight>
                  <a:srgbClr val="FFFF00"/>
                </a:highlight>
                <a:latin typeface="a로케트" panose="02020600000000000000" pitchFamily="18" charset="-127"/>
                <a:ea typeface="a로케트" panose="02020600000000000000" pitchFamily="18" charset="-127"/>
              </a:rPr>
              <a:t> </a:t>
            </a:r>
            <a:r>
              <a:rPr lang="en-US" altLang="ko-KR" sz="3500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highlight>
                  <a:srgbClr val="FFFF00"/>
                </a:highlight>
                <a:latin typeface="a로케트" panose="02020600000000000000" pitchFamily="18" charset="-127"/>
                <a:ea typeface="a로케트" panose="02020600000000000000" pitchFamily="18" charset="-127"/>
              </a:rPr>
              <a:t>Gradient</a:t>
            </a:r>
            <a:r>
              <a:rPr lang="ko-KR" altLang="en-US" sz="3500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highlight>
                  <a:srgbClr val="FFFF00"/>
                </a:highlight>
                <a:latin typeface="a로케트" panose="02020600000000000000" pitchFamily="18" charset="-127"/>
                <a:ea typeface="a로케트" panose="02020600000000000000" pitchFamily="18" charset="-127"/>
              </a:rPr>
              <a:t> </a:t>
            </a:r>
            <a:r>
              <a:rPr lang="en-US" altLang="ko-KR" sz="3500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highlight>
                  <a:srgbClr val="FFFF00"/>
                </a:highlight>
                <a:latin typeface="a로케트" panose="02020600000000000000" pitchFamily="18" charset="-127"/>
                <a:ea typeface="a로케트" panose="02020600000000000000" pitchFamily="18" charset="-127"/>
              </a:rPr>
              <a:t>-</a:t>
            </a:r>
            <a:r>
              <a:rPr lang="ko-KR" altLang="en-US" sz="3500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highlight>
                  <a:srgbClr val="FFFF00"/>
                </a:highlight>
                <a:latin typeface="a로케트" panose="02020600000000000000" pitchFamily="18" charset="-127"/>
                <a:ea typeface="a로케트" panose="02020600000000000000" pitchFamily="18" charset="-127"/>
              </a:rPr>
              <a:t> </a:t>
            </a:r>
            <a:r>
              <a:rPr lang="en-US" altLang="ko-KR" sz="3500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highlight>
                  <a:srgbClr val="FFFF00"/>
                </a:highlight>
                <a:latin typeface="a로케트" panose="02020600000000000000" pitchFamily="18" charset="-127"/>
                <a:ea typeface="a로케트" panose="02020600000000000000" pitchFamily="18" charset="-127"/>
              </a:rPr>
              <a:t>A2C</a:t>
            </a:r>
            <a:r>
              <a:rPr lang="ko-KR" altLang="en-US" sz="3500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latin typeface="a로케트" panose="02020600000000000000" pitchFamily="18" charset="-127"/>
                <a:ea typeface="a로케트" panose="02020600000000000000" pitchFamily="18" charset="-127"/>
              </a:rPr>
              <a:t> </a:t>
            </a:r>
            <a:r>
              <a:rPr lang="ko-KR" altLang="en-US" dirty="0">
                <a:gradFill>
                  <a:gsLst>
                    <a:gs pos="0">
                      <a:srgbClr val="333F50"/>
                    </a:gs>
                    <a:gs pos="100000">
                      <a:srgbClr val="333F50"/>
                    </a:gs>
                    <a:gs pos="47000">
                      <a:srgbClr val="333F50"/>
                    </a:gs>
                    <a:gs pos="79000">
                      <a:srgbClr val="333F50"/>
                    </a:gs>
                  </a:gsLst>
                  <a:lin ang="2700000" scaled="1"/>
                </a:gradFill>
                <a:latin typeface="a로케트" panose="02020600000000000000" pitchFamily="18" charset="-127"/>
                <a:ea typeface="a로케트" panose="02020600000000000000" pitchFamily="18" charset="-127"/>
              </a:rPr>
              <a:t>다 써보자</a:t>
            </a:r>
            <a:endParaRPr lang="en-US" altLang="ko-KR" dirty="0">
              <a:gradFill>
                <a:gsLst>
                  <a:gs pos="0">
                    <a:srgbClr val="333F50"/>
                  </a:gs>
                  <a:gs pos="100000">
                    <a:srgbClr val="333F50"/>
                  </a:gs>
                  <a:gs pos="47000">
                    <a:srgbClr val="333F50"/>
                  </a:gs>
                  <a:gs pos="79000">
                    <a:srgbClr val="333F50"/>
                  </a:gs>
                </a:gsLst>
                <a:lin ang="2700000" scaled="1"/>
              </a:gra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80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1889</TotalTime>
  <Words>232</Words>
  <Application>Microsoft Office PowerPoint</Application>
  <PresentationFormat>와이드스크린</PresentationFormat>
  <Paragraphs>80</Paragraphs>
  <Slides>15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a추리소설</vt:lpstr>
      <vt:lpstr>Calibri Light</vt:lpstr>
      <vt:lpstr>Arial</vt:lpstr>
      <vt:lpstr>나눔스퀘어 ExtraBold</vt:lpstr>
      <vt:lpstr>나눔스퀘어 Light</vt:lpstr>
      <vt:lpstr>Calibri</vt:lpstr>
      <vt:lpstr>a로케트</vt:lpstr>
      <vt:lpstr>맑은 고딕</vt:lpstr>
      <vt:lpstr>Office Theme</vt:lpstr>
      <vt:lpstr>PowerPoint 프레젠테이션</vt:lpstr>
      <vt:lpstr>PowerPoint 프레젠테이션</vt:lpstr>
      <vt:lpstr>재난 구조 에이전트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침몰로 인한 복합 재난 구조 에이전트</dc:title>
  <dc:creator>(경영학부)안상준</dc:creator>
  <cp:lastModifiedBy>ANNA</cp:lastModifiedBy>
  <cp:revision>27</cp:revision>
  <dcterms:created xsi:type="dcterms:W3CDTF">2019-01-03T03:27:16Z</dcterms:created>
  <dcterms:modified xsi:type="dcterms:W3CDTF">2019-01-04T16:49:33Z</dcterms:modified>
</cp:coreProperties>
</file>